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4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5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6.xml" ContentType="application/vnd.openxmlformats-officedocument.theme+xml"/>
  <Override PartName="/ppt/tags/tag77.xml" ContentType="application/vnd.openxmlformats-officedocument.presentationml.tags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7.xml" ContentType="application/vnd.openxmlformats-officedocument.them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8.xml" ContentType="application/vnd.openxmlformats-officedocument.them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  <p:sldMasterId id="2147483921" r:id="rId5"/>
    <p:sldMasterId id="2147483996" r:id="rId6"/>
    <p:sldMasterId id="2147484080" r:id="rId7"/>
    <p:sldMasterId id="2147484144" r:id="rId8"/>
    <p:sldMasterId id="2147484224" r:id="rId9"/>
    <p:sldMasterId id="2147484321" r:id="rId10"/>
  </p:sldMasterIdLst>
  <p:notesMasterIdLst>
    <p:notesMasterId r:id="rId12"/>
  </p:notesMasterIdLst>
  <p:sldIdLst>
    <p:sldId id="2147483497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orient="horz" pos="84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F8F009-B1A1-AF9B-E2CC-BB0CF8EF433A}" name="Huang, Joanne" initials="JH" userId="S::joahuang@visa.com::05d18848-ed9a-4b8e-98cc-860121603a0f" providerId="AD"/>
  <p188:author id="{7A897A19-76C4-1B6F-F4A6-97D72EDE243E}" name="Gassman, Robert" initials="GR" userId="S::rogassma@visa.com::e40323a9-5df2-4c14-9823-c06d51179656" providerId="AD"/>
  <p188:author id="{5461031D-1634-2CFF-37D8-FEC0299E7757}" name="Akella, Chirag" initials="CA" userId="S::chiakell@visa.com::b5d8b5c9-ac34-4424-83db-a72e8640a6cf" providerId="AD"/>
  <p188:author id="{605DCD31-5235-F095-41F4-539BF36811B6}" name="Sposato, Vincent" initials="SV" userId="S::visposat@visa.com::b671af62-4b22-438c-a304-9401d45e2b21" providerId="AD"/>
  <p188:author id="{A852BF34-F5D4-1DF1-1EB3-F08BD99DE747}" name="Reutov, Alex" initials="RA" userId="S::oreutov@visa.com::3e5007a8-7783-4368-9f2a-975138273c61" providerId="AD"/>
  <p188:author id="{28512A3F-CE34-BB4C-AB52-DF47E831689B}" name="Zambrano Ramos, David" initials="" userId="S::dazambra@visa.com::5d5fce17-1c15-40cb-86ab-883b43dc5135" providerId="AD"/>
  <p188:author id="{DB705741-1F15-0407-4BF9-230EAD8A2621}" name="Brown, Cheyanne" initials="BC" userId="S::chebrown@visa.com::87fb6c11-22cc-49b0-b907-fd4052e267d3" providerId="AD"/>
  <p188:author id="{B4AC254E-2044-E76E-C694-868D61BB341B}" name="Kandavalli, Issac" initials="KI" userId="S::ikandava@visa.com::62993ad6-99d9-4fe6-8718-11eb1063be0c" providerId="AD"/>
  <p188:author id="{8034B24E-3B9F-212D-F8D1-5A2C0E73921D}" name="Birnberg, Adam" initials="AB" userId="S::abirnber@visa.com::82fafd15-c7d1-475d-af9a-928017c77a04" providerId="AD"/>
  <p188:author id="{E819D781-C460-F238-394D-6D5D73E9559A}" name="Haider, Asad" initials="HA" userId="S::ashaider@visa.com::e0455562-22f5-497f-ba56-249c0d1134e4" providerId="AD"/>
  <p188:author id="{103D8985-A33C-3468-F9DB-741E6C746646}" name="Kennedy, Joseph" initials="JK" userId="S::josekenn@visa.com::a16510d3-8e09-4cf2-b0a7-297887bca08b" providerId="AD"/>
  <p188:author id="{9906F8A7-C003-2A4C-B80D-F4E991EE823E}" name="Liu, Lorraine" initials="YL" userId="S::yanzliu@visa.com::2c13d54d-5d20-4799-a32e-582a69e3dadc" providerId="AD"/>
  <p188:author id="{EE2FFDAC-580D-4291-E3EC-9BB9F2E3AFEE}" name="Carsanaro, Scott" initials="CS" userId="S::scarsana@visa.com::56e8c9d5-2260-4ff6-9d81-72402f01e82c" providerId="AD"/>
  <p188:author id="{4DA26EAE-A4CD-9C64-B556-70FDF2F055B9}" name="Zhan, Stanley" initials="ZS" userId="S::szhan@visa.com::f9a7479b-6a66-4366-9ab0-45ff99aa70e1" providerId="AD"/>
  <p188:author id="{96D681B3-DF51-805F-3D7E-FDE7D3360DCB}" name="Parmar, Annubha" initials="PA" userId="S::aparmar@visa.com::34a1c2e9-f74e-4501-9288-1508aa585234" providerId="AD"/>
  <p188:author id="{E23482CB-865C-C3EA-6B33-135E3EE4B7A3}" name="Gorman, Saul" initials="SG" userId="S::sgorman@visa.com::9fbddb84-5edb-4eed-bce0-9bf6526a1857" providerId="AD"/>
  <p188:author id="{B812C4E9-EDD2-45A4-40E0-9203E7EF8443}" name="Granat, Michael" initials="MG" userId="S::mgranat@visa.com::b437a21d-4a69-4123-9025-9b6fb6094d1d" providerId="AD"/>
  <p188:author id="{9EA59FED-A219-3065-73E5-7389BE56EB01}" name="Hartman, Michael" initials="MH" userId="S::mihartma@visa.com::a5e4309d-3f1c-4a10-b421-8aa159ca0486" providerId="AD"/>
  <p188:author id="{7CC4E1F8-4FB4-9D60-AFA4-D76DCFF68EC5}" name="Mack, Susan" initials="MS" userId="S::sumack@visa.com::5f3a671e-bf3b-4171-9266-07ce4155aba0" providerId="AD"/>
  <p188:author id="{6BD9F1F8-2197-CF34-01C8-7335F823E9C5}" name="Bokaie, Davin" initials="DB" userId="S::dbokaie@visa.com::1854c3b0-386e-4d04-8c62-1dcd78a6c2c3" providerId="AD"/>
  <p188:author id="{E2DA32FF-8C12-7CCD-060F-62DDAE1D8348}" name="Debelak, Christopher" initials="DC" userId="S::cdebelak@visa.com::cb32202b-75e1-46ff-88d6-3ddf809a1f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ider, Allison" initials="SA" lastIdx="1" clrIdx="0">
    <p:extLst>
      <p:ext uri="{19B8F6BF-5375-455C-9EA6-DF929625EA0E}">
        <p15:presenceInfo xmlns:p15="http://schemas.microsoft.com/office/powerpoint/2012/main" userId="S::aswider@visa.com::18e6e3b6-464c-4ed5-a37a-82573eb6bd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A6D32"/>
    <a:srgbClr val="FFFFB9"/>
    <a:srgbClr val="FFD08B"/>
    <a:srgbClr val="FCC015"/>
    <a:srgbClr val="1434CB"/>
    <a:srgbClr val="021E4C"/>
    <a:srgbClr val="F0F0F0"/>
    <a:srgbClr val="F7A10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702BD-32A1-4AEE-A610-D110B47AECF1}" v="5" dt="2024-07-30T19:42:06.306"/>
    <p1510:client id="{C3933A9B-4D8C-4381-AF5D-CB001018FB71}" v="26" dt="2024-07-30T15:30:11.51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1" autoAdjust="0"/>
    <p:restoredTop sz="94643"/>
  </p:normalViewPr>
  <p:slideViewPr>
    <p:cSldViewPr snapToGrid="0">
      <p:cViewPr varScale="1">
        <p:scale>
          <a:sx n="144" d="100"/>
          <a:sy n="144" d="100"/>
        </p:scale>
        <p:origin x="944" y="192"/>
      </p:cViewPr>
      <p:guideLst>
        <p:guide orient="horz" pos="2184"/>
        <p:guide orient="horz" pos="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, Rohit" userId="d730cf42-8c70-45f1-8cf9-0acd8eccdde5" providerId="ADAL" clId="{5B2702BD-32A1-4AEE-A610-D110B47AECF1}"/>
    <pc:docChg chg="custSel modSld">
      <pc:chgData name="Jain, Rohit" userId="d730cf42-8c70-45f1-8cf9-0acd8eccdde5" providerId="ADAL" clId="{5B2702BD-32A1-4AEE-A610-D110B47AECF1}" dt="2024-07-30T19:45:51.203" v="36" actId="1035"/>
      <pc:docMkLst>
        <pc:docMk/>
      </pc:docMkLst>
      <pc:sldChg chg="delSp modSp mod">
        <pc:chgData name="Jain, Rohit" userId="d730cf42-8c70-45f1-8cf9-0acd8eccdde5" providerId="ADAL" clId="{5B2702BD-32A1-4AEE-A610-D110B47AECF1}" dt="2024-07-30T19:42:18.555" v="12" actId="478"/>
        <pc:sldMkLst>
          <pc:docMk/>
          <pc:sldMk cId="338945700" sldId="339"/>
        </pc:sldMkLst>
        <pc:graphicFrameChg chg="del mod modVis">
          <ac:chgData name="Jain, Rohit" userId="d730cf42-8c70-45f1-8cf9-0acd8eccdde5" providerId="ADAL" clId="{5B2702BD-32A1-4AEE-A610-D110B47AECF1}" dt="2024-07-30T19:42:18.555" v="12" actId="478"/>
          <ac:graphicFrameMkLst>
            <pc:docMk/>
            <pc:sldMk cId="338945700" sldId="339"/>
            <ac:graphicFrameMk id="4" creationId="{611E7864-D9EA-D814-4B9E-15C388369829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07.522" v="10" actId="478"/>
        <pc:sldMkLst>
          <pc:docMk/>
          <pc:sldMk cId="3669853013" sldId="469"/>
        </pc:sldMkLst>
        <pc:graphicFrameChg chg="del mod modVis">
          <ac:chgData name="Jain, Rohit" userId="d730cf42-8c70-45f1-8cf9-0acd8eccdde5" providerId="ADAL" clId="{5B2702BD-32A1-4AEE-A610-D110B47AECF1}" dt="2024-07-30T19:42:07.522" v="10" actId="478"/>
          <ac:graphicFrameMkLst>
            <pc:docMk/>
            <pc:sldMk cId="3669853013" sldId="469"/>
            <ac:graphicFrameMk id="6" creationId="{C5C878BB-2599-ACAC-D19C-8397325D56B0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32.321" v="14" actId="478"/>
        <pc:sldMkLst>
          <pc:docMk/>
          <pc:sldMk cId="1385275178" sldId="2147376712"/>
        </pc:sldMkLst>
        <pc:graphicFrameChg chg="del mod modVis">
          <ac:chgData name="Jain, Rohit" userId="d730cf42-8c70-45f1-8cf9-0acd8eccdde5" providerId="ADAL" clId="{5B2702BD-32A1-4AEE-A610-D110B47AECF1}" dt="2024-07-30T19:42:32.321" v="14" actId="478"/>
          <ac:graphicFrameMkLst>
            <pc:docMk/>
            <pc:sldMk cId="1385275178" sldId="2147376712"/>
            <ac:graphicFrameMk id="5" creationId="{4518996F-A38A-4331-97B2-2EEC1E49C3C6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5:51.203" v="36" actId="1035"/>
        <pc:sldMkLst>
          <pc:docMk/>
          <pc:sldMk cId="2541320896" sldId="2147469300"/>
        </pc:sldMkLst>
        <pc:spChg chg="mod">
          <ac:chgData name="Jain, Rohit" userId="d730cf42-8c70-45f1-8cf9-0acd8eccdde5" providerId="ADAL" clId="{5B2702BD-32A1-4AEE-A610-D110B47AECF1}" dt="2024-07-30T19:45:51.203" v="36" actId="1035"/>
          <ac:spMkLst>
            <pc:docMk/>
            <pc:sldMk cId="2541320896" sldId="2147469300"/>
            <ac:spMk id="2" creationId="{11BA56A9-ECDF-768E-0D4A-CB948DBB671E}"/>
          </ac:spMkLst>
        </pc:spChg>
        <pc:graphicFrameChg chg="del mod modVis">
          <ac:chgData name="Jain, Rohit" userId="d730cf42-8c70-45f1-8cf9-0acd8eccdde5" providerId="ADAL" clId="{5B2702BD-32A1-4AEE-A610-D110B47AECF1}" dt="2024-07-30T19:43:18.814" v="28" actId="478"/>
          <ac:graphicFrameMkLst>
            <pc:docMk/>
            <pc:sldMk cId="2541320896" sldId="2147469300"/>
            <ac:graphicFrameMk id="10" creationId="{507B5B01-AFFA-7D5D-FD17-657ABB5397AF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54.362" v="20" actId="478"/>
        <pc:sldMkLst>
          <pc:docMk/>
          <pc:sldMk cId="3569717421" sldId="2147471879"/>
        </pc:sldMkLst>
        <pc:graphicFrameChg chg="del mod modVis">
          <ac:chgData name="Jain, Rohit" userId="d730cf42-8c70-45f1-8cf9-0acd8eccdde5" providerId="ADAL" clId="{5B2702BD-32A1-4AEE-A610-D110B47AECF1}" dt="2024-07-30T19:42:54.362" v="20" actId="478"/>
          <ac:graphicFrameMkLst>
            <pc:docMk/>
            <pc:sldMk cId="3569717421" sldId="2147471879"/>
            <ac:graphicFrameMk id="3" creationId="{D83FCD18-8042-43C1-92DE-D4AE276EBD08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42.616" v="16" actId="478"/>
        <pc:sldMkLst>
          <pc:docMk/>
          <pc:sldMk cId="3869484612" sldId="2147472060"/>
        </pc:sldMkLst>
        <pc:graphicFrameChg chg="del mod modVis">
          <ac:chgData name="Jain, Rohit" userId="d730cf42-8c70-45f1-8cf9-0acd8eccdde5" providerId="ADAL" clId="{5B2702BD-32A1-4AEE-A610-D110B47AECF1}" dt="2024-07-30T19:42:42.616" v="16" actId="478"/>
          <ac:graphicFrameMkLst>
            <pc:docMk/>
            <pc:sldMk cId="3869484612" sldId="2147472060"/>
            <ac:graphicFrameMk id="22" creationId="{34040889-B214-4D01-9468-8FA13E1EC9C9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3:13.967" v="26" actId="478"/>
        <pc:sldMkLst>
          <pc:docMk/>
          <pc:sldMk cId="1966686106" sldId="2147483487"/>
        </pc:sldMkLst>
        <pc:graphicFrameChg chg="del mod modVis">
          <ac:chgData name="Jain, Rohit" userId="d730cf42-8c70-45f1-8cf9-0acd8eccdde5" providerId="ADAL" clId="{5B2702BD-32A1-4AEE-A610-D110B47AECF1}" dt="2024-07-30T19:43:13.967" v="26" actId="478"/>
          <ac:graphicFrameMkLst>
            <pc:docMk/>
            <pc:sldMk cId="1966686106" sldId="2147483487"/>
            <ac:graphicFrameMk id="6" creationId="{00000000-0000-0000-0000-000000000000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47.954" v="18" actId="478"/>
        <pc:sldMkLst>
          <pc:docMk/>
          <pc:sldMk cId="4226551307" sldId="2147483490"/>
        </pc:sldMkLst>
        <pc:graphicFrameChg chg="del mod modVis">
          <ac:chgData name="Jain, Rohit" userId="d730cf42-8c70-45f1-8cf9-0acd8eccdde5" providerId="ADAL" clId="{5B2702BD-32A1-4AEE-A610-D110B47AECF1}" dt="2024-07-30T19:42:47.954" v="18" actId="478"/>
          <ac:graphicFrameMkLst>
            <pc:docMk/>
            <pc:sldMk cId="4226551307" sldId="2147483490"/>
            <ac:graphicFrameMk id="5" creationId="{EFFA4340-9812-E103-AFE5-D8146CC77C67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59.001" v="22" actId="478"/>
        <pc:sldMkLst>
          <pc:docMk/>
          <pc:sldMk cId="4055177740" sldId="2147483494"/>
        </pc:sldMkLst>
        <pc:graphicFrameChg chg="del mod modVis">
          <ac:chgData name="Jain, Rohit" userId="d730cf42-8c70-45f1-8cf9-0acd8eccdde5" providerId="ADAL" clId="{5B2702BD-32A1-4AEE-A610-D110B47AECF1}" dt="2024-07-30T19:42:59.001" v="22" actId="478"/>
          <ac:graphicFrameMkLst>
            <pc:docMk/>
            <pc:sldMk cId="4055177740" sldId="2147483494"/>
            <ac:graphicFrameMk id="3" creationId="{D83FCD18-8042-43C1-92DE-D4AE276EBD08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3:03.902" v="24" actId="478"/>
        <pc:sldMkLst>
          <pc:docMk/>
          <pc:sldMk cId="2797499301" sldId="2147483496"/>
        </pc:sldMkLst>
        <pc:graphicFrameChg chg="del mod modVis">
          <ac:chgData name="Jain, Rohit" userId="d730cf42-8c70-45f1-8cf9-0acd8eccdde5" providerId="ADAL" clId="{5B2702BD-32A1-4AEE-A610-D110B47AECF1}" dt="2024-07-30T19:43:03.902" v="24" actId="478"/>
          <ac:graphicFrameMkLst>
            <pc:docMk/>
            <pc:sldMk cId="2797499301" sldId="2147483496"/>
            <ac:graphicFrameMk id="3" creationId="{D83FCD18-8042-43C1-92DE-D4AE276EBD0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2394413227494576E-2"/>
          <c:w val="1"/>
          <c:h val="0.89382980341669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Series_0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23' Q2</c:v>
                </c:pt>
                <c:pt idx="1">
                  <c:v>23' Q3</c:v>
                </c:pt>
                <c:pt idx="2">
                  <c:v>23' Q4</c:v>
                </c:pt>
                <c:pt idx="3">
                  <c:v>24' Q1</c:v>
                </c:pt>
                <c:pt idx="4">
                  <c:v>24' Q2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0.34499999999999997</c:v>
                </c:pt>
                <c:pt idx="1">
                  <c:v>0.34</c:v>
                </c:pt>
                <c:pt idx="2">
                  <c:v>0.33200000000000002</c:v>
                </c:pt>
                <c:pt idx="3">
                  <c:v>0.32400000000000001</c:v>
                </c:pt>
                <c:pt idx="4">
                  <c:v>0.33200000000000002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8-2A4B-AC00-CF855C6893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Series_1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solidFill>
                <a:schemeClr val="bg1"/>
              </a:solidFill>
              <a:ln cap="rnd"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23' Q2</c:v>
                </c:pt>
                <c:pt idx="1">
                  <c:v>23' Q3</c:v>
                </c:pt>
                <c:pt idx="2">
                  <c:v>23' Q4</c:v>
                </c:pt>
                <c:pt idx="3">
                  <c:v>24' Q1</c:v>
                </c:pt>
                <c:pt idx="4">
                  <c:v>24' Q2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0.36200000000000004</c:v>
                </c:pt>
                <c:pt idx="1">
                  <c:v>0.35899999999999999</c:v>
                </c:pt>
                <c:pt idx="2">
                  <c:v>0.35499999999999998</c:v>
                </c:pt>
                <c:pt idx="3">
                  <c:v>0.35799999999999998</c:v>
                </c:pt>
                <c:pt idx="4">
                  <c:v>0.371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B8-2A4B-AC00-CF855C6893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482987424"/>
        <c:axId val="1512018112"/>
      </c:lineChart>
      <c:catAx>
        <c:axId val="14829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2018112"/>
        <c:crosses val="autoZero"/>
        <c:auto val="1"/>
        <c:lblAlgn val="ctr"/>
        <c:lblOffset val="100"/>
        <c:noMultiLvlLbl val="0"/>
      </c:catAx>
      <c:valAx>
        <c:axId val="1512018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8298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887100036018502E-2"/>
          <c:y val="6.4952761296045047E-2"/>
          <c:w val="0.93622579992796295"/>
          <c:h val="0.8462575202852563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Cardholders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TOW Accounts</c:v>
                </c:pt>
                <c:pt idx="1">
                  <c:v>Non TOW Accounts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16975</c:v>
                </c:pt>
                <c:pt idx="1">
                  <c:v>4480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F9-C44F-B5D3-F11338D1EC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Peerset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TOW Accounts</c:v>
                </c:pt>
                <c:pt idx="1">
                  <c:v>Non TOW Accounts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16703</c:v>
                </c:pt>
                <c:pt idx="1">
                  <c:v>5081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F9-C44F-B5D3-F11338D1EC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72273568"/>
        <c:axId val="572284368"/>
      </c:barChart>
      <c:catAx>
        <c:axId val="572273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284368"/>
        <c:crosses val="autoZero"/>
        <c:auto val="1"/>
        <c:lblAlgn val="ctr"/>
        <c:lblOffset val="100"/>
        <c:noMultiLvlLbl val="0"/>
      </c:catAx>
      <c:valAx>
        <c:axId val="572284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227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3980F-B8C2-4587-A776-E4E2571EE93A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8A42C-AD86-49C3-A40D-3049056A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8A42C-AD86-49C3-A40D-3049056A85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0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0.bin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1.bin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2.bin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2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7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29.emf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0.bin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1.bin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6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6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0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.xml"/><Relationship Id="rId5" Type="http://schemas.openxmlformats.org/officeDocument/2006/relationships/image" Target="../media/image31.png"/><Relationship Id="rId4" Type="http://schemas.openxmlformats.org/officeDocument/2006/relationships/image" Target="../media/image46.emf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9.emf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5.xml"/><Relationship Id="rId6" Type="http://schemas.openxmlformats.org/officeDocument/2006/relationships/image" Target="../media/image49.png"/><Relationship Id="rId5" Type="http://schemas.openxmlformats.org/officeDocument/2006/relationships/image" Target="../media/image31.png"/><Relationship Id="rId4" Type="http://schemas.openxmlformats.org/officeDocument/2006/relationships/image" Target="../media/image46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6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2.bin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3.bin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4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5.bin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56.bin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7.bin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8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9.bin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60.bin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0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1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3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4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5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6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7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8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9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0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3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6.xml"/><Relationship Id="rId4" Type="http://schemas.openxmlformats.org/officeDocument/2006/relationships/image" Target="../media/image29.emf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9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9.emf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490848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34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377693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1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14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" name="Rectangle 82">
            <a:extLst>
              <a:ext uri="{FF2B5EF4-FFF2-40B4-BE49-F238E27FC236}">
                <a16:creationId xmlns:a16="http://schemas.microsoft.com/office/drawing/2014/main" id="{B4D8DFF6-CA16-A477-8E82-075E1683BF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2A2D62-913E-4AAA-C059-E804BF80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5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3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27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30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0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449612" y="65979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09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8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70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37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3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8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58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2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6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6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383802" y="6579619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1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3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1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225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F792-8FA8-490C-A12A-00B7F7C25E3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FFC91-7B2C-4594-BBB8-5279D017364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27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6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32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387579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8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209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8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7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25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160D80-66DD-46E8-A1A8-3B4B3B81CA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452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160D80-66DD-46E8-A1A8-3B4B3B81C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04A35BE-3B8F-4F3E-B795-82BFC49D77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err="1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312020"/>
      </p:ext>
    </p:extLst>
  </p:cSld>
  <p:clrMapOvr>
    <a:masterClrMapping/>
  </p:clrMapOvr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822C-F838-414C-BE88-4C36BDF8A5E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29373"/>
      </p:ext>
    </p:extLst>
  </p:cSld>
  <p:clrMapOvr>
    <a:masterClrMapping/>
  </p:clrMapOvr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7013" marR="0" lvl="2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7013" marR="0" lvl="3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0375782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</p:spTree>
    <p:extLst>
      <p:ext uri="{BB962C8B-B14F-4D97-AF65-F5344CB8AC3E}">
        <p14:creationId xmlns:p14="http://schemas.microsoft.com/office/powerpoint/2010/main" val="2275598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6BDB3E-4F1B-4982-8BF9-AA6B1F1569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99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6BDB3E-4F1B-4982-8BF9-AA6B1F156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336C443-77E6-4A75-B607-C9BA335CB0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9" y="6453308"/>
            <a:ext cx="11185127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  <a:latin typeface="Segoe UI "/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863302"/>
      </p:ext>
    </p:extLst>
  </p:cSld>
  <p:clrMapOvr>
    <a:masterClrMapping/>
  </p:clrMapOvr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940288"/>
      </p:ext>
    </p:extLst>
  </p:cSld>
  <p:clrMapOvr>
    <a:masterClrMapping/>
  </p:clrMapOvr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3933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ED51B5-9107-44F8-8ED0-1DB5982AF2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854867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126665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923318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5377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97467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323719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3319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rategic Priorit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441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89407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9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4876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8482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84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70F02-578B-3443-B637-00D27509AA5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7645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55B74-8AE2-2F4C-A8CC-7002F18140F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052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0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F69B3-EAF8-AD4A-A506-57425CC3FBB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7772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9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52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4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8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73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8F54C-28C6-4C1F-8CCF-8FD1BA4FC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7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45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5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90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9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86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721066-D14F-4982-A518-C5F7B7B5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5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FA28E-F3AC-4BE0-AD63-18713F883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2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D7AAF-0838-48A4-850C-B4235D457E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9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5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7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33292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9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1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7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526107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8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67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5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16B4A-2E18-472F-8B47-80FB76C453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4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5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8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26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4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3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5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55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646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9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0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8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84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78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509533" y="6628807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583176" y="662880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5568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361576-7FCF-4513-B87A-06AAD90272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F792-8FA8-490C-A12A-00B7F7C25E3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FFC91-7B2C-4594-BBB8-5279D017364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5402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3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7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7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0175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9189A-A764-4CE4-921D-ADE60F580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11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6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818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160D80-66DD-46E8-A1A8-3B4B3B81CA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452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160D80-66DD-46E8-A1A8-3B4B3B81C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04A35BE-3B8F-4F3E-B795-82BFC49D77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err="1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647834"/>
      </p:ext>
    </p:extLst>
  </p:cSld>
  <p:clrMapOvr>
    <a:masterClrMapping/>
  </p:clrMapOvr>
  <p:hf sldNum="0"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822C-F838-414C-BE88-4C36BDF8A5E0}" type="datetimeFigureOut">
              <a:rPr lang="en-US" smtClean="0"/>
              <a:t>8/16/24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2218"/>
      </p:ext>
    </p:extLst>
  </p:cSld>
  <p:clrMapOvr>
    <a:masterClrMapping/>
  </p:clrMapOvr>
  <p:hf sldNum="0"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7013" marR="0" lvl="2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7013" marR="0" lvl="3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85593155"/>
      </p:ext>
    </p:extLst>
  </p:cSld>
  <p:clrMapOvr>
    <a:masterClrMapping/>
  </p:clrMapOvr>
  <p:hf sldNum="0"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6BDB3E-4F1B-4982-8BF9-AA6B1F1569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99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6BDB3E-4F1B-4982-8BF9-AA6B1F156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336C443-77E6-4A75-B607-C9BA335CB0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9" y="6453308"/>
            <a:ext cx="11185127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  <a:latin typeface="Segoe UI "/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33588"/>
      </p:ext>
    </p:extLst>
  </p:cSld>
  <p:clrMapOvr>
    <a:masterClrMapping/>
  </p:clrMapOvr>
  <p:hf sldNum="0"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902815"/>
      </p:ext>
    </p:extLst>
  </p:cSld>
  <p:clrMapOvr>
    <a:masterClrMapping/>
  </p:clrMapOvr>
  <p:hf sldNum="0"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3933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ED51B5-9107-44F8-8ED0-1DB5982AF2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854867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5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E040-CDDF-4981-B492-7556061A71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843340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90691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0738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4926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7723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6347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4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 userDrawn="1"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 userDrawn="1"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3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370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231C69-E75F-4165-9E55-45B24472FD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5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4715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9557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1748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85316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2894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93415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0912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88082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1718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48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19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C5491B-186C-45A5-B417-7EBC81686C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2066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C5491B-186C-45A5-B417-7EBC81686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2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58486E-05AA-4AD1-B733-22E51EAFB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709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58486E-05AA-4AD1-B733-22E51EAFB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98D36F9-ABDD-4FE9-82E9-ABF2DC35E2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3185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98D36F9-ABDD-4FE9-82E9-ABF2DC35E2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0DCF92-60F0-42CE-B73A-BD70FAD440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541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0DCF92-60F0-42CE-B73A-BD70FAD440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14968E-4AF7-485A-AE0A-88D6A23139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278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14968E-4AF7-485A-AE0A-88D6A2313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1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CC2B79-C940-486C-9F3B-BF847107FF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47823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CC2B79-C940-486C-9F3B-BF847107F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C193FF-ACEA-42CA-9D04-5917F77E80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845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C193FF-ACEA-42CA-9D04-5917F77E8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57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5AA687F-0862-4D03-916A-D0C45E91D4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81675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5AA687F-0862-4D03-916A-D0C45E91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 userDrawn="1"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9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97C854-AA5D-4160-8753-FB537275E0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550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97C854-AA5D-4160-8753-FB537275E0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76EFEF-4B84-4297-84E3-6558A8A501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4746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76EFEF-4B84-4297-84E3-6558A8A50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 userDrawn="1"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 userDrawn="1"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5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11B26AD-209D-4949-99DC-0B68494564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58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11B26AD-209D-4949-99DC-0B6849456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5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9D25F91-3CBC-4B9A-8B27-2E883B9A04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91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9D25F91-3CBC-4B9A-8B27-2E883B9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 userDrawn="1"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 userDrawn="1"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 userDrawn="1"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7785C2-FFA0-49DC-B7DC-AE8D303A08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5921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7785C2-FFA0-49DC-B7DC-AE8D303A0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 userDrawn="1"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 userDrawn="1"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F14404E-AF58-41A3-A587-83BECA816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1708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F14404E-AF58-41A3-A587-83BECA816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 userDrawn="1"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 userDrawn="1"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 userDrawn="1"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 userDrawn="1"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8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 userDrawn="1"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F501665-9204-470A-A37E-30BC35DEBC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8304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F501665-9204-470A-A37E-30BC35DEB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8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93A4BC-37E6-4DD2-B7CD-FB49C008A1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62297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93A4BC-37E6-4DD2-B7CD-FB49C008A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6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02D1C7-7C70-4B83-A59F-BDE593306E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2264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02D1C7-7C70-4B83-A59F-BDE593306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06069-C394-449A-A381-EA5EB93F24B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3150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4C95FD-8A01-494E-B6F0-70FC67BF3B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125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4C95FD-8A01-494E-B6F0-70FC67B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BE030D-98F6-409F-8016-E2D167B300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8586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BE030D-98F6-409F-8016-E2D167B30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93D10-AE85-4AA5-A699-5D06948B11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8923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93D10-AE85-4AA5-A699-5D06948B1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6DE325D-3E65-402D-95B0-C27620FA64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311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6DE325D-3E65-402D-95B0-C27620FA6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0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A77F77B-AABD-4020-AB85-0E6BC29249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953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A77F77B-AABD-4020-AB85-0E6BC2924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843F0EF-D94B-48CB-9513-2D68E40E0A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482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843F0EF-D94B-48CB-9513-2D68E40E0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6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D3D11F-BAEB-44D3-8581-99EC0EDAB3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6655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D3D11F-BAEB-44D3-8581-99EC0EDAB3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3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44973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79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00F683-FF21-46E3-A68D-2D9DDBCFCA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6A1C5-73D4-4CC9-BF77-E43ED523EEA9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7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660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00155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870988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466945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43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8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34766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 userDrawn="1"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 userDrawn="1"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8149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326FF3-6B6B-4143-B2F9-702DB76E31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E400A-9E6F-4EAE-BBA0-88655336BC5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4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B7629A-90F9-442C-A330-6364D538FC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33699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B7629A-90F9-442C-A330-6364D538F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0899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ck Wi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7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5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58465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45197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8040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45010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705685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3F65495-12A4-4284-86B6-8783B65338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A63EF-612C-4DDE-BDB9-DD67DDE0B3DF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25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0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499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89665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88447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3746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22286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84734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662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6136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88682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375969" y="6587711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449612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9181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58" y="6471697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350396" y="6577470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5C9A73-A701-4C1A-8996-020E12C23E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69A-08C3-4518-B8B4-B1B1540EC7C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8171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57291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0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A2B29E-2D28-4D18-9E99-053B376106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8747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8A2B29E-2D28-4D18-9E99-053B376106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16C14-4943-413C-A577-91BEFC94A18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AF6C7-94CD-446B-B7F3-8CDB7F2C5B6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304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4BC33-47D5-4C17-A832-615394206016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F825E-279A-42B9-8D5E-A6FCBD26310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7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B5D24-BCF6-4AB5-86FA-E3145B77248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E4FEC-A15F-4A20-979C-02856739CD5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6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FA2F0B-B299-49AC-AD78-66659627AB20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DA6A-9332-408B-BC89-3CE760634B9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0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8049A-1092-4F92-BD7B-6CFBFD7629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62B25-DF6A-4760-93A9-F10381BC6BD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D1E42B-CD23-4181-A5DE-AB72A5E37DF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1395-2BC2-4E3A-B70B-9F41020F36F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3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A629-E087-47C0-98B0-3DCF01C58FF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8B735-8FA4-4DFA-B134-6BE015ED6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9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61183-34DC-46CF-943B-5F499EBF817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F8E6D-C109-4942-8344-2250EFAC07C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0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2603E9-F896-455C-8C4D-C4428ACF0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344FD-161D-4A35-B33E-DA10CAC2E89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59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CC3147-8DFD-4039-878B-DEEFE28006C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DD2D1-BFE0-4244-BFAF-3CB6D630AC5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73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3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0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7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208A2F-1CE2-478F-9445-C3E1B5FE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6916B-7D24-4068-A978-ADD2B43C541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08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76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1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2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0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8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2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088108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6177C2-A046-4358-BC4A-F6CFABD1D9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FB64C-A019-44C0-B2AD-58A535AA5A8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88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3748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688506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15033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1839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69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7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276758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63A5A3-E04E-42F1-9AC5-0650306BD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F1710-D399-446D-A053-627815A24ED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00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1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102998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09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9982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418A-7624-4476-BD66-7B5517BD4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B46F8-086A-4ACE-A115-0AA48E9F2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D57A-FB59-4B71-97CE-952C59AB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016ED-3505-4B5A-A66B-1D2B4A2B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666A-DD1E-4144-ABFB-F1DBCE99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3358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499771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575422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3962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75326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pc="-5"/>
              <a:t>|  Visa Consulting and Analytics  |  Hudson River CCU   |   Consumer Debit Assessment Final Readout  |  Visa Confidential</a:t>
            </a:r>
            <a:endParaRPr spc="-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DADAD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67947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1256264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7200" y="6309360"/>
            <a:ext cx="10058400" cy="96950"/>
          </a:xfr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0051403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5321D6-F21A-44C9-934B-FAF62B13FB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72216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95321D6-F21A-44C9-934B-FAF62B13F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5CA95B-F73A-4BC0-91AB-3F8BDF45DB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649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265D31-1383-4666-ACD9-0A3DA2BDF8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F4E22-1B7B-4539-8AE8-6ACCDB6A134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73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059318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egoe UI "/>
              <a:ea typeface="+mj-ea"/>
              <a:cs typeface="Segoe UI Light" panose="020B0502040204020203" pitchFamily="34" charset="0"/>
              <a:sym typeface="Segoe UI 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4"/>
          </a:xfrm>
        </p:spPr>
        <p:txBody>
          <a:bodyPr>
            <a:noAutofit/>
          </a:bodyPr>
          <a:lstStyle>
            <a:lvl1pPr>
              <a:defRPr>
                <a:latin typeface="Segoe UI 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63786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6391564"/>
            <a:ext cx="11684000" cy="10972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800"/>
            </a:lvl1pPr>
          </a:lstStyle>
          <a:p>
            <a:pPr lvl="0"/>
            <a:r>
              <a:rPr lang="en-US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304059913"/>
      </p:ext>
    </p:extLst>
  </p:cSld>
  <p:clrMapOvr>
    <a:masterClrMapping/>
  </p:clrMapOvr>
  <p:transition>
    <p:wipe dir="r"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92" y="1524001"/>
            <a:ext cx="11285049" cy="4572000"/>
          </a:xfrm>
        </p:spPr>
        <p:txBody>
          <a:bodyPr/>
          <a:lstStyle>
            <a:lvl1pPr marL="227008" marR="0" indent="-227008" algn="l" defTabSz="91437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486" marR="0" indent="-22542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685783" marR="0" indent="-171446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 lang="en-US" sz="2200" b="1" kern="1200" noProof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marL="227008" marR="0" lvl="0" indent="-227008" algn="l" defTabSz="91437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7200" y="6402172"/>
            <a:ext cx="7207251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92841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571500" marR="0" lvl="1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1688" marR="0" lvl="2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3EA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8912021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73" y="1585545"/>
            <a:ext cx="11267467" cy="1396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3" y="6415640"/>
            <a:ext cx="7207251" cy="80791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525" b="0">
                <a:solidFill>
                  <a:schemeClr val="bg2"/>
                </a:solidFill>
              </a:defRPr>
            </a:lvl1pPr>
            <a:lvl2pPr marL="342891" indent="0">
              <a:spcBef>
                <a:spcPts val="0"/>
              </a:spcBef>
              <a:spcAft>
                <a:spcPts val="0"/>
              </a:spcAft>
              <a:buNone/>
              <a:defRPr sz="1500" b="0"/>
            </a:lvl2pPr>
            <a:lvl3pPr marL="685783" indent="0">
              <a:spcBef>
                <a:spcPts val="0"/>
              </a:spcBef>
              <a:spcAft>
                <a:spcPts val="0"/>
              </a:spcAft>
              <a:buNone/>
              <a:defRPr sz="1500" b="0"/>
            </a:lvl3pPr>
            <a:lvl4pPr marL="1028674" indent="0">
              <a:spcBef>
                <a:spcPts val="0"/>
              </a:spcBef>
              <a:spcAft>
                <a:spcPts val="0"/>
              </a:spcAft>
              <a:buNone/>
              <a:defRPr sz="1500" b="0"/>
            </a:lvl4pPr>
            <a:lvl5pPr marL="1371566" indent="0">
              <a:spcBef>
                <a:spcPts val="0"/>
              </a:spcBef>
              <a:buNone/>
              <a:defRPr sz="1500" b="0">
                <a:solidFill>
                  <a:srgbClr val="5D5D5D"/>
                </a:solidFill>
              </a:defRPr>
            </a:lvl5pPr>
            <a:lvl6pPr marL="1714457" indent="0">
              <a:lnSpc>
                <a:spcPct val="90000"/>
              </a:lnSpc>
              <a:buNone/>
              <a:defRPr sz="1500" b="0">
                <a:solidFill>
                  <a:schemeClr val="accent3"/>
                </a:solidFill>
              </a:defRPr>
            </a:lvl6pPr>
            <a:lvl7pPr marL="2057349" indent="0">
              <a:buNone/>
              <a:defRPr sz="1500" b="0">
                <a:solidFill>
                  <a:schemeClr val="accent3"/>
                </a:solidFill>
              </a:defRPr>
            </a:lvl7pPr>
            <a:lvl8pPr marL="2400240" indent="0">
              <a:buNone/>
              <a:defRPr sz="1500" b="0">
                <a:solidFill>
                  <a:schemeClr val="accent3"/>
                </a:solidFill>
              </a:defRPr>
            </a:lvl8pPr>
            <a:lvl9pPr marL="2743131" indent="0">
              <a:buNone/>
              <a:defRPr sz="15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49462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137787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2585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408660116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0541019"/>
              </p:ext>
            </p:extLst>
          </p:nvPr>
        </p:nvGraphicFramePr>
        <p:xfrm>
          <a:off x="1767" y="1323"/>
          <a:ext cx="1764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7" y="1323"/>
                        <a:ext cx="1764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356356"/>
            <a:ext cx="377952" cy="365125"/>
          </a:xfrm>
        </p:spPr>
        <p:txBody>
          <a:bodyPr/>
          <a:lstStyle/>
          <a:p>
            <a:fld id="{C19C67A3-BED2-284C-B277-97C0CD92F6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B675D9A-CF44-47CB-ADE8-3F99BDF2F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6" y="6198567"/>
            <a:ext cx="11704639" cy="110800"/>
          </a:xfrm>
        </p:spPr>
        <p:txBody>
          <a:bodyPr anchor="b">
            <a:noAutofit/>
          </a:bodyPr>
          <a:lstStyle>
            <a:lvl1pPr marL="0" indent="0">
              <a:buNone/>
              <a:defRPr sz="800">
                <a:solidFill>
                  <a:schemeClr val="bg2">
                    <a:lumMod val="75000"/>
                  </a:schemeClr>
                </a:solidFill>
              </a:defRPr>
            </a:lvl1pPr>
            <a:lvl2pPr marL="376718" indent="0">
              <a:buNone/>
              <a:defRPr sz="800"/>
            </a:lvl2pPr>
            <a:lvl3pPr marL="838091" indent="0">
              <a:buNone/>
              <a:defRPr sz="800"/>
            </a:lvl3pPr>
            <a:lvl4pPr marL="1219042" indent="0">
              <a:buNone/>
              <a:defRPr sz="800"/>
            </a:lvl4pPr>
            <a:lvl5pPr marL="1559187" indent="0">
              <a:buNone/>
              <a:defRPr sz="800"/>
            </a:lvl5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83951681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2631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6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AD6A328-4E88-4B77-AE73-4F9B33F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2676166"/>
            <a:ext cx="7151010" cy="762000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A28D5-058F-403D-9072-70B513554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70" r="33036" b="61972"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5B616A-908C-4B8E-B567-9EE6EBF80B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66899057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94720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04800" y="685801"/>
            <a:ext cx="11582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873827639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4D7031-015E-4F9B-9F48-B87B4A60BE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508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4D7031-015E-4F9B-9F48-B87B4A60B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E7D68AE-D19E-4AB0-BDFB-26B24C3A698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522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1BBF8E8-B113-4097-B3D5-600667DA2D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F24CAE-D619-462F-B79C-4C9F404F010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6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28B88886-1612-4DE1-AB7E-F47B7AEA2A2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70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BE7923E5-BFFA-4831-867D-4B7AFBFF212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4431" y="6407557"/>
            <a:ext cx="7574729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F7D0FB-DDF1-46D5-918C-7A5C6A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4EFA72-5BDB-43AA-8AD4-4423CDDA0820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16E9D-82B0-4CD1-B5AA-3AD928C8B56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54DBE-C2A8-4028-AF57-47A7C5DE5A0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04449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901205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666484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911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18567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65551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88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8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8403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B5F5CD2-1C9A-43C0-8ABE-C50E297345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44455-956A-4EFA-A987-9EF682509EA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4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2395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2412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0431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95090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44380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25028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44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0364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244773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9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2253DE5-5F38-4CC4-840B-B9B7BA274D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E30E62-33C1-413C-872D-E8D9F0B479CF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5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6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8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79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2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5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1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ADC148-5BD2-42F1-84B6-8B779F650F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C35B25-58B1-44D6-ACD5-8A9456D578CE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51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8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8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3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6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04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488985" y="659798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562628" y="65979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537" y="6474140"/>
            <a:ext cx="552780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FAD7E-5332-4140-A25A-4C1D314E207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2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9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8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2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55174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4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2" y="639250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75" y="6480100"/>
            <a:ext cx="552780" cy="179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F450C2-6363-4814-A024-A7534AF61432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262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32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93633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8804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54248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3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57324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258501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A35D1E-0E4D-41D1-B3C9-24F69D3E0F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C0976-1302-44F0-A85F-0BB135AF80CD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4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02620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602-2B41-46BA-9D8D-C665678DA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4EB79-848F-4CD8-8C6C-DFC694582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BB1F-B34B-44A8-A1E1-A270EA99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FCCB-C1F4-4FB5-9416-901D6905A24E}" type="datetimeFigureOut">
              <a:rPr lang="en-US" smtClean="0"/>
              <a:t>8/16/24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AE11-ACCB-41D8-9357-127D4C40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107A-0B26-4478-99D9-8D30185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D62C-B364-48C5-A934-2F757D945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66011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2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379F6-E593-2BB4-A9FF-4D8A3ED1B259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45AA6-BDB2-6CE6-2529-82672632663A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D1E2C-8816-5CDE-A990-266A2CB25ED2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26F11-E81E-8611-34FB-BB4D73143380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01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0A832-74F0-572F-3F8D-6AFB197616ED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5EF96-B383-9C23-6242-C430E541FBC8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8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6B7D3-5432-2A3B-3371-340C882472AC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C6027-587D-C891-9120-97304EF878B2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52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B1C4D-A42E-38F9-85D2-0616E3CD2480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061C3-7E33-2C91-6215-9DB452343D4A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8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D309E-7CD4-909D-22EA-6ACEE7207314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A3B1F-F2B1-F7DE-DFE9-8AD008D352EB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20C8FAB-B5E8-442D-A62F-99296559BB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5A058-6D8A-48C9-B623-C447F7AFDC9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7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76D98-9B6D-048A-8175-6BF1CE286B01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6692E-7F34-59B3-F80C-CCF66FBC73E5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67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14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41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5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DB8ED-D300-5B41-58CD-45CD57E93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444547"/>
            <a:ext cx="552780" cy="179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ED303-7981-4902-ADA0-4A9C654E4133}"/>
              </a:ext>
            </a:extLst>
          </p:cNvPr>
          <p:cNvSpPr txBox="1"/>
          <p:nvPr userDrawn="1"/>
        </p:nvSpPr>
        <p:spPr>
          <a:xfrm>
            <a:off x="9472795" y="6539146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823FF-EE63-6AEB-B460-0BE456E742F9}"/>
              </a:ext>
            </a:extLst>
          </p:cNvPr>
          <p:cNvSpPr txBox="1"/>
          <p:nvPr userDrawn="1"/>
        </p:nvSpPr>
        <p:spPr>
          <a:xfrm>
            <a:off x="11546438" y="6539145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9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98E59-0001-3BDC-E5B1-B4DBD71B90EB}"/>
              </a:ext>
            </a:extLst>
          </p:cNvPr>
          <p:cNvSpPr txBox="1"/>
          <p:nvPr userDrawn="1"/>
        </p:nvSpPr>
        <p:spPr>
          <a:xfrm>
            <a:off x="9472795" y="6539146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2451-52C9-ED50-D673-016B763BB75F}"/>
              </a:ext>
            </a:extLst>
          </p:cNvPr>
          <p:cNvSpPr txBox="1"/>
          <p:nvPr userDrawn="1"/>
        </p:nvSpPr>
        <p:spPr>
          <a:xfrm>
            <a:off x="11546438" y="6539145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05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221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84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76EFEF-4B84-4297-84E3-6558A8A501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4746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76EFEF-4B84-4297-84E3-6558A8A50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0D4965-A59C-4419-B021-F20B435A14D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5C892E-2395-4F12-B7A1-3909599CC6F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286532-C93D-42D4-B9F5-1EED06E596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685452E-A688-4E57-ADF4-2847F2FE83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9F27582-FC77-4983-95ED-134BF12F3B28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E7E72C4-7C78-4FA3-959D-44443B6AFED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84099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2863571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676284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733515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04649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1406609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5D6732-2623-4CB4-8051-6CEEC811E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D2990-D9A0-4941-85AE-BF47A35045B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8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ck Wi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7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87259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2963324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784350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833268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146250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1737706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5476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784350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924709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3769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203122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0248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12211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7376B0-A95D-A2AB-ED24-1F541B1DF3EF}"/>
              </a:ext>
            </a:extLst>
          </p:cNvPr>
          <p:cNvSpPr/>
          <p:nvPr userDrawn="1"/>
        </p:nvSpPr>
        <p:spPr>
          <a:xfrm>
            <a:off x="2335771" y="3255291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587B05-3668-9773-6572-527A9A3836C9}"/>
              </a:ext>
            </a:extLst>
          </p:cNvPr>
          <p:cNvGrpSpPr/>
          <p:nvPr userDrawn="1"/>
        </p:nvGrpSpPr>
        <p:grpSpPr>
          <a:xfrm>
            <a:off x="2440285" y="3312522"/>
            <a:ext cx="2626437" cy="228600"/>
            <a:chOff x="720798" y="3314700"/>
            <a:chExt cx="2626437" cy="2286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29CB17-9D22-1197-04FD-8DED749E60D5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42" name="Graphic 22" descr="Playbook outline">
              <a:extLst>
                <a:ext uri="{FF2B5EF4-FFF2-40B4-BE49-F238E27FC236}">
                  <a16:creationId xmlns:a16="http://schemas.microsoft.com/office/drawing/2014/main" id="{655A5839-5FDF-9DA2-2305-7DAAAAD3AF4A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5EF7F58-85B5-0872-1070-E7F7AB445835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D6ED2C1-38F6-9726-227D-A358F6A0E322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97A9F35-65F3-06AD-18F7-672A8EB06E2C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0959CF0-9AE3-5C79-3426-838286FEE34D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4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5377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323719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17451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92520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05233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062464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375446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29709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ategic Priorit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441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2167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254274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66987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124218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12749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117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96083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08796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066027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312505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2630067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649726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3462439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3519670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832652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689122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C0383B-4DFE-41B8-9E86-224BAA4F75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784D-75B2-452E-A835-A761758F810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36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09399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922112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79343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832652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3280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84462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897175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54406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67388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73E47-87BF-01BB-4E61-E91376575734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0B24D5E-B35A-0424-F0C4-E0D5CC0D6724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1B475-020B-A9DA-4D11-E1F5E4B3C7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056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84462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897175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54406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67388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4837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863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94433A-76E9-8548-6174-59B3F487B534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9541D2-D3AB-E249-69B1-709F596F2B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A7E2A-ECEA-B51F-6CD5-31BC39D7314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1971F0C-31E3-7B28-0FC7-4BC642AFA4F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014876" y="6400799"/>
            <a:ext cx="567524" cy="94147"/>
          </a:xfrm>
        </p:spPr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5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 userDrawn="1"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 userDrawn="1"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56354-C575-3D39-E720-9EC4D7271D5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9F064-1537-95FA-E41E-18BFE7E8677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45697D-6B3B-45DA-A22A-44A4189FD9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652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645697D-6B3B-45DA-A22A-44A4189FD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702D7AF-AB2C-1032-8B2B-5F3BAD1C75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C49245-B4AA-0392-410B-631687CE0F4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2C794-72C0-6563-F5D6-8FEEB8F1BE4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9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00F683-FF21-46E3-A68D-2D9DDBCFCA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6A1C5-73D4-4CC9-BF77-E43ED523EEA9}"/>
              </a:ext>
            </a:extLst>
          </p:cNvPr>
          <p:cNvSpPr txBox="1"/>
          <p:nvPr userDrawn="1"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E1288FC-A578-4C20-8663-165AE4153C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114300"/>
            <a:ext cx="5464884" cy="266700"/>
          </a:xfrm>
        </p:spPr>
        <p:txBody>
          <a:bodyPr anchor="ctr"/>
          <a:lstStyle>
            <a:lvl1pPr algn="r">
              <a:defRPr sz="1200" b="1" i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Page Flag</a:t>
            </a:r>
          </a:p>
        </p:txBody>
      </p:sp>
    </p:spTree>
    <p:extLst>
      <p:ext uri="{BB962C8B-B14F-4D97-AF65-F5344CB8AC3E}">
        <p14:creationId xmlns:p14="http://schemas.microsoft.com/office/powerpoint/2010/main" val="249546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4262" y="6392946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 userDrawn="1"/>
        </p:nvSpPr>
        <p:spPr>
          <a:xfrm>
            <a:off x="11387579" y="658076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84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819443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819443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43455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 userDrawn="1"/>
        </p:nvCxnSpPr>
        <p:spPr>
          <a:xfrm>
            <a:off x="609601" y="2697685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743455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 userDrawn="1"/>
        </p:nvCxnSpPr>
        <p:spPr>
          <a:xfrm>
            <a:off x="6248400" y="2697685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4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82EFF1-330B-4836-903F-6A84270FD5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EBFDC-B9B1-4244-8C0A-FB96B618CE19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04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48A80E-91B9-4883-AF18-8C7AA972CC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FBD82-9305-4AB9-A6F2-193572D1A7EC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8483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29E302-14CA-4A33-8BC5-EADF194EED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0EDB8-48E0-4FEC-B6E9-1C2B14E7334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85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398241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91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B25A1AE-430C-4E3F-B4DA-89765ADCE8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FBB5F-0912-4808-8F9B-FD48F34BDCF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7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BD2D741-96EA-4B37-83EC-15456C8FA5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9A304C-ACC3-4AE0-B235-3D60A506A86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7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71465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AB7F5-D1DD-4ABB-A139-2DA2612859D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5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660CAB-0686-4EAF-A388-2D660A2D1D3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73C11-BEDD-4F38-9CDB-31570967D1FB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6169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386243" y="653368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459886" y="65336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922" y="642760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22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395505" y="65716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469148" y="65716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8483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71465"/>
            <a:ext cx="552780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251ADD-3E47-407F-A1C2-B1307471FAF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8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04" y="6495108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19F3C-F506-439F-A2AE-181BB7B75B5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6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429064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8495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314324" y="652543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387967" y="652543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09" y="6438667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1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84B4A-F3EF-48DB-B768-CE1306A5279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1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350396" y="6577470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7" y="6484834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3CB8621-64B6-4F56-8633-4DF2DB899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41583-D170-45C7-AB36-539B75AB3DB3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691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564" y="6490703"/>
            <a:ext cx="552780" cy="179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DEE2C-2E47-4811-B2C1-83816EAFDC1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4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082A17-3BF0-485D-AF74-856D945FE81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4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4EAB7-0C63-4110-AFD6-912C991E3C1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40EB4-4115-462D-9E17-9AA6427C200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98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711" y="6484834"/>
            <a:ext cx="552780" cy="17910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DF0EB1-A487-43C2-9424-AE2D4457E7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60B40-EE83-4F8F-B476-E4C1B82A5E0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2572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63061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8"/>
            <a:ext cx="7205472" cy="96951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4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049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439700" y="6577912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4396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00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2406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9309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70F02-578B-3443-B637-00D27509AA5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638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55B74-8AE2-2F4C-A8CC-7002F18140F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2474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304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F69B3-EAF8-AD4A-A506-57425CC3FBB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6352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9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90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377692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150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877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" name="Rectangle 82">
            <a:extLst>
              <a:ext uri="{FF2B5EF4-FFF2-40B4-BE49-F238E27FC236}">
                <a16:creationId xmlns:a16="http://schemas.microsoft.com/office/drawing/2014/main" id="{322C608D-B61C-354C-133D-0F9920245B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E74C54A-B72F-9C81-6973-8E129F45E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3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5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97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50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4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9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387579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42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721066-D14F-4982-A518-C5F7B7B5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FA28E-F3AC-4BE0-AD63-18713F883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5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" name="Rectangle 82">
            <a:extLst>
              <a:ext uri="{FF2B5EF4-FFF2-40B4-BE49-F238E27FC236}">
                <a16:creationId xmlns:a16="http://schemas.microsoft.com/office/drawing/2014/main" id="{7A8220E6-EDC1-E2F8-8CCE-D3B1E044EB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6C9BDB-E7E4-CB24-B0A8-4AA9D5F624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5CE4F260-2609-CE54-732B-DDCF97AD017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8939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5CE4F260-2609-CE54-732B-DDCF97AD0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63ECD3FC-B883-6491-0D95-23E23A273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9927CA25-8082-E518-E1F0-67907B7FE3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723B0AD3-4DFA-0C20-8F85-F56BBAD836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23EA64A-8DC5-97E6-B4C3-DEFFAEF94D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609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" name="Rectangle 82">
            <a:extLst>
              <a:ext uri="{FF2B5EF4-FFF2-40B4-BE49-F238E27FC236}">
                <a16:creationId xmlns:a16="http://schemas.microsoft.com/office/drawing/2014/main" id="{D5767EE1-FD5C-DB78-4174-4AEB17E4A7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8E3B7D-84C6-50FA-97C7-96A7486AA4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4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2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19205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32.xml"/><Relationship Id="rId68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74" Type="http://schemas.openxmlformats.org/officeDocument/2006/relationships/slideLayout" Target="../slideLayouts/slideLayout143.xml"/><Relationship Id="rId79" Type="http://schemas.openxmlformats.org/officeDocument/2006/relationships/tags" Target="../tags/tag6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64" Type="http://schemas.openxmlformats.org/officeDocument/2006/relationships/slideLayout" Target="../slideLayouts/slideLayout133.xml"/><Relationship Id="rId69" Type="http://schemas.openxmlformats.org/officeDocument/2006/relationships/slideLayout" Target="../slideLayouts/slideLayout138.xml"/><Relationship Id="rId7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72" Type="http://schemas.openxmlformats.org/officeDocument/2006/relationships/slideLayout" Target="../slideLayouts/slideLayout141.xml"/><Relationship Id="rId80" Type="http://schemas.openxmlformats.org/officeDocument/2006/relationships/oleObject" Target="../embeddings/oleObject5.bin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67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slideLayout" Target="../slideLayouts/slideLayout131.xml"/><Relationship Id="rId70" Type="http://schemas.openxmlformats.org/officeDocument/2006/relationships/slideLayout" Target="../slideLayouts/slideLayout139.xml"/><Relationship Id="rId75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65" Type="http://schemas.openxmlformats.org/officeDocument/2006/relationships/slideLayout" Target="../slideLayouts/slideLayout134.xml"/><Relationship Id="rId73" Type="http://schemas.openxmlformats.org/officeDocument/2006/relationships/slideLayout" Target="../slideLayouts/slideLayout142.xml"/><Relationship Id="rId78" Type="http://schemas.openxmlformats.org/officeDocument/2006/relationships/theme" Target="../theme/theme2.xml"/><Relationship Id="rId81" Type="http://schemas.openxmlformats.org/officeDocument/2006/relationships/image" Target="../media/image1.emf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76.xml"/><Relationship Id="rId7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66" Type="http://schemas.openxmlformats.org/officeDocument/2006/relationships/slideLayout" Target="../slideLayouts/slideLayout13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67.xml"/><Relationship Id="rId42" Type="http://schemas.openxmlformats.org/officeDocument/2006/relationships/slideLayout" Target="../slideLayouts/slideLayout188.xml"/><Relationship Id="rId47" Type="http://schemas.openxmlformats.org/officeDocument/2006/relationships/slideLayout" Target="../slideLayouts/slideLayout193.xml"/><Relationship Id="rId63" Type="http://schemas.openxmlformats.org/officeDocument/2006/relationships/slideLayout" Target="../slideLayouts/slideLayout209.xml"/><Relationship Id="rId68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slideLayout" Target="../slideLayouts/slideLayout186.xml"/><Relationship Id="rId45" Type="http://schemas.openxmlformats.org/officeDocument/2006/relationships/slideLayout" Target="../slideLayouts/slideLayout191.xml"/><Relationship Id="rId53" Type="http://schemas.openxmlformats.org/officeDocument/2006/relationships/slideLayout" Target="../slideLayouts/slideLayout199.xml"/><Relationship Id="rId58" Type="http://schemas.openxmlformats.org/officeDocument/2006/relationships/slideLayout" Target="../slideLayouts/slideLayout204.xml"/><Relationship Id="rId66" Type="http://schemas.openxmlformats.org/officeDocument/2006/relationships/slideLayout" Target="../slideLayouts/slideLayout212.xml"/><Relationship Id="rId74" Type="http://schemas.openxmlformats.org/officeDocument/2006/relationships/slideLayout" Target="../slideLayouts/slideLayout220.xml"/><Relationship Id="rId79" Type="http://schemas.openxmlformats.org/officeDocument/2006/relationships/image" Target="../media/image2.png"/><Relationship Id="rId5" Type="http://schemas.openxmlformats.org/officeDocument/2006/relationships/slideLayout" Target="../slideLayouts/slideLayout151.xml"/><Relationship Id="rId61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43" Type="http://schemas.openxmlformats.org/officeDocument/2006/relationships/slideLayout" Target="../slideLayouts/slideLayout189.xml"/><Relationship Id="rId48" Type="http://schemas.openxmlformats.org/officeDocument/2006/relationships/slideLayout" Target="../slideLayouts/slideLayout194.xml"/><Relationship Id="rId56" Type="http://schemas.openxmlformats.org/officeDocument/2006/relationships/slideLayout" Target="../slideLayouts/slideLayout202.xml"/><Relationship Id="rId64" Type="http://schemas.openxmlformats.org/officeDocument/2006/relationships/slideLayout" Target="../slideLayouts/slideLayout210.xml"/><Relationship Id="rId69" Type="http://schemas.openxmlformats.org/officeDocument/2006/relationships/slideLayout" Target="../slideLayouts/slideLayout215.xml"/><Relationship Id="rId77" Type="http://schemas.openxmlformats.org/officeDocument/2006/relationships/oleObject" Target="../embeddings/oleObject16.bin"/><Relationship Id="rId8" Type="http://schemas.openxmlformats.org/officeDocument/2006/relationships/slideLayout" Target="../slideLayouts/slideLayout154.xml"/><Relationship Id="rId51" Type="http://schemas.openxmlformats.org/officeDocument/2006/relationships/slideLayout" Target="../slideLayouts/slideLayout197.xml"/><Relationship Id="rId72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Relationship Id="rId46" Type="http://schemas.openxmlformats.org/officeDocument/2006/relationships/slideLayout" Target="../slideLayouts/slideLayout192.xml"/><Relationship Id="rId59" Type="http://schemas.openxmlformats.org/officeDocument/2006/relationships/slideLayout" Target="../slideLayouts/slideLayout205.xml"/><Relationship Id="rId67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87.xml"/><Relationship Id="rId54" Type="http://schemas.openxmlformats.org/officeDocument/2006/relationships/slideLayout" Target="../slideLayouts/slideLayout200.xml"/><Relationship Id="rId62" Type="http://schemas.openxmlformats.org/officeDocument/2006/relationships/slideLayout" Target="../slideLayouts/slideLayout208.xml"/><Relationship Id="rId70" Type="http://schemas.openxmlformats.org/officeDocument/2006/relationships/slideLayout" Target="../slideLayouts/slideLayout216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49" Type="http://schemas.openxmlformats.org/officeDocument/2006/relationships/slideLayout" Target="../slideLayouts/slideLayout195.xml"/><Relationship Id="rId57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7.xml"/><Relationship Id="rId44" Type="http://schemas.openxmlformats.org/officeDocument/2006/relationships/slideLayout" Target="../slideLayouts/slideLayout190.xml"/><Relationship Id="rId52" Type="http://schemas.openxmlformats.org/officeDocument/2006/relationships/slideLayout" Target="../slideLayouts/slideLayout198.xml"/><Relationship Id="rId60" Type="http://schemas.openxmlformats.org/officeDocument/2006/relationships/slideLayout" Target="../slideLayouts/slideLayout206.xml"/><Relationship Id="rId65" Type="http://schemas.openxmlformats.org/officeDocument/2006/relationships/slideLayout" Target="../slideLayouts/slideLayout211.xml"/><Relationship Id="rId73" Type="http://schemas.openxmlformats.org/officeDocument/2006/relationships/slideLayout" Target="../slideLayouts/slideLayout219.xml"/><Relationship Id="rId78" Type="http://schemas.openxmlformats.org/officeDocument/2006/relationships/image" Target="../media/image1.emf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9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80.xml"/><Relationship Id="rId50" Type="http://schemas.openxmlformats.org/officeDocument/2006/relationships/slideLayout" Target="../slideLayouts/slideLayout196.xml"/><Relationship Id="rId55" Type="http://schemas.openxmlformats.org/officeDocument/2006/relationships/slideLayout" Target="../slideLayouts/slideLayout201.xml"/><Relationship Id="rId76" Type="http://schemas.openxmlformats.org/officeDocument/2006/relationships/tags" Target="../tags/tag20.xml"/><Relationship Id="rId7" Type="http://schemas.openxmlformats.org/officeDocument/2006/relationships/slideLayout" Target="../slideLayouts/slideLayout153.xml"/><Relationship Id="rId71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7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6.xml"/><Relationship Id="rId21" Type="http://schemas.openxmlformats.org/officeDocument/2006/relationships/slideLayout" Target="../slideLayouts/slideLayout241.xml"/><Relationship Id="rId34" Type="http://schemas.openxmlformats.org/officeDocument/2006/relationships/slideLayout" Target="../slideLayouts/slideLayout254.xml"/><Relationship Id="rId42" Type="http://schemas.openxmlformats.org/officeDocument/2006/relationships/slideLayout" Target="../slideLayouts/slideLayout262.xml"/><Relationship Id="rId47" Type="http://schemas.openxmlformats.org/officeDocument/2006/relationships/slideLayout" Target="../slideLayouts/slideLayout267.xml"/><Relationship Id="rId50" Type="http://schemas.openxmlformats.org/officeDocument/2006/relationships/slideLayout" Target="../slideLayouts/slideLayout270.xml"/><Relationship Id="rId55" Type="http://schemas.openxmlformats.org/officeDocument/2006/relationships/slideLayout" Target="../slideLayouts/slideLayout275.xml"/><Relationship Id="rId63" Type="http://schemas.openxmlformats.org/officeDocument/2006/relationships/theme" Target="../theme/theme4.xml"/><Relationship Id="rId7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9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slideLayout" Target="../slideLayouts/slideLayout252.xml"/><Relationship Id="rId37" Type="http://schemas.openxmlformats.org/officeDocument/2006/relationships/slideLayout" Target="../slideLayouts/slideLayout257.xml"/><Relationship Id="rId40" Type="http://schemas.openxmlformats.org/officeDocument/2006/relationships/slideLayout" Target="../slideLayouts/slideLayout260.xml"/><Relationship Id="rId45" Type="http://schemas.openxmlformats.org/officeDocument/2006/relationships/slideLayout" Target="../slideLayouts/slideLayout265.xml"/><Relationship Id="rId53" Type="http://schemas.openxmlformats.org/officeDocument/2006/relationships/slideLayout" Target="../slideLayouts/slideLayout273.xml"/><Relationship Id="rId58" Type="http://schemas.openxmlformats.org/officeDocument/2006/relationships/slideLayout" Target="../slideLayouts/slideLayout278.xml"/><Relationship Id="rId66" Type="http://schemas.openxmlformats.org/officeDocument/2006/relationships/image" Target="../media/image46.emf"/><Relationship Id="rId5" Type="http://schemas.openxmlformats.org/officeDocument/2006/relationships/slideLayout" Target="../slideLayouts/slideLayout225.xml"/><Relationship Id="rId61" Type="http://schemas.openxmlformats.org/officeDocument/2006/relationships/slideLayout" Target="../slideLayouts/slideLayout281.xml"/><Relationship Id="rId1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Relationship Id="rId35" Type="http://schemas.openxmlformats.org/officeDocument/2006/relationships/slideLayout" Target="../slideLayouts/slideLayout255.xml"/><Relationship Id="rId43" Type="http://schemas.openxmlformats.org/officeDocument/2006/relationships/slideLayout" Target="../slideLayouts/slideLayout263.xml"/><Relationship Id="rId48" Type="http://schemas.openxmlformats.org/officeDocument/2006/relationships/slideLayout" Target="../slideLayouts/slideLayout268.xml"/><Relationship Id="rId56" Type="http://schemas.openxmlformats.org/officeDocument/2006/relationships/slideLayout" Target="../slideLayouts/slideLayout276.xml"/><Relationship Id="rId64" Type="http://schemas.openxmlformats.org/officeDocument/2006/relationships/tags" Target="../tags/tag30.xml"/><Relationship Id="rId8" Type="http://schemas.openxmlformats.org/officeDocument/2006/relationships/slideLayout" Target="../slideLayouts/slideLayout228.xml"/><Relationship Id="rId51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33" Type="http://schemas.openxmlformats.org/officeDocument/2006/relationships/slideLayout" Target="../slideLayouts/slideLayout253.xml"/><Relationship Id="rId38" Type="http://schemas.openxmlformats.org/officeDocument/2006/relationships/slideLayout" Target="../slideLayouts/slideLayout258.xml"/><Relationship Id="rId46" Type="http://schemas.openxmlformats.org/officeDocument/2006/relationships/slideLayout" Target="../slideLayouts/slideLayout266.xml"/><Relationship Id="rId59" Type="http://schemas.openxmlformats.org/officeDocument/2006/relationships/slideLayout" Target="../slideLayouts/slideLayout279.xml"/><Relationship Id="rId20" Type="http://schemas.openxmlformats.org/officeDocument/2006/relationships/slideLayout" Target="../slideLayouts/slideLayout240.xml"/><Relationship Id="rId41" Type="http://schemas.openxmlformats.org/officeDocument/2006/relationships/slideLayout" Target="../slideLayouts/slideLayout261.xml"/><Relationship Id="rId54" Type="http://schemas.openxmlformats.org/officeDocument/2006/relationships/slideLayout" Target="../slideLayouts/slideLayout274.xml"/><Relationship Id="rId6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36" Type="http://schemas.openxmlformats.org/officeDocument/2006/relationships/slideLayout" Target="../slideLayouts/slideLayout256.xml"/><Relationship Id="rId49" Type="http://schemas.openxmlformats.org/officeDocument/2006/relationships/slideLayout" Target="../slideLayouts/slideLayout269.xml"/><Relationship Id="rId57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51.xml"/><Relationship Id="rId44" Type="http://schemas.openxmlformats.org/officeDocument/2006/relationships/slideLayout" Target="../slideLayouts/slideLayout264.xml"/><Relationship Id="rId52" Type="http://schemas.openxmlformats.org/officeDocument/2006/relationships/slideLayout" Target="../slideLayouts/slideLayout272.xml"/><Relationship Id="rId60" Type="http://schemas.openxmlformats.org/officeDocument/2006/relationships/slideLayout" Target="../slideLayouts/slideLayout280.xml"/><Relationship Id="rId65" Type="http://schemas.openxmlformats.org/officeDocument/2006/relationships/oleObject" Target="../embeddings/oleObject23.bin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39" Type="http://schemas.openxmlformats.org/officeDocument/2006/relationships/slideLayout" Target="../slideLayouts/slideLayout259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8.xml"/><Relationship Id="rId21" Type="http://schemas.openxmlformats.org/officeDocument/2006/relationships/slideLayout" Target="../slideLayouts/slideLayout303.xml"/><Relationship Id="rId42" Type="http://schemas.openxmlformats.org/officeDocument/2006/relationships/slideLayout" Target="../slideLayouts/slideLayout324.xml"/><Relationship Id="rId47" Type="http://schemas.openxmlformats.org/officeDocument/2006/relationships/slideLayout" Target="../slideLayouts/slideLayout329.xml"/><Relationship Id="rId63" Type="http://schemas.openxmlformats.org/officeDocument/2006/relationships/slideLayout" Target="../slideLayouts/slideLayout345.xml"/><Relationship Id="rId68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14.xml"/><Relationship Id="rId37" Type="http://schemas.openxmlformats.org/officeDocument/2006/relationships/slideLayout" Target="../slideLayouts/slideLayout319.xml"/><Relationship Id="rId53" Type="http://schemas.openxmlformats.org/officeDocument/2006/relationships/slideLayout" Target="../slideLayouts/slideLayout335.xml"/><Relationship Id="rId58" Type="http://schemas.openxmlformats.org/officeDocument/2006/relationships/slideLayout" Target="../slideLayouts/slideLayout340.xml"/><Relationship Id="rId74" Type="http://schemas.openxmlformats.org/officeDocument/2006/relationships/slideLayout" Target="../slideLayouts/slideLayout356.xml"/><Relationship Id="rId79" Type="http://schemas.openxmlformats.org/officeDocument/2006/relationships/theme" Target="../theme/theme5.xml"/><Relationship Id="rId5" Type="http://schemas.openxmlformats.org/officeDocument/2006/relationships/slideLayout" Target="../slideLayouts/slideLayout287.xml"/><Relationship Id="rId61" Type="http://schemas.openxmlformats.org/officeDocument/2006/relationships/slideLayout" Target="../slideLayouts/slideLayout343.xml"/><Relationship Id="rId82" Type="http://schemas.openxmlformats.org/officeDocument/2006/relationships/image" Target="../media/image46.emf"/><Relationship Id="rId1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9.xml"/><Relationship Id="rId30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7.xml"/><Relationship Id="rId43" Type="http://schemas.openxmlformats.org/officeDocument/2006/relationships/slideLayout" Target="../slideLayouts/slideLayout325.xml"/><Relationship Id="rId48" Type="http://schemas.openxmlformats.org/officeDocument/2006/relationships/slideLayout" Target="../slideLayouts/slideLayout330.xml"/><Relationship Id="rId56" Type="http://schemas.openxmlformats.org/officeDocument/2006/relationships/slideLayout" Target="../slideLayouts/slideLayout338.xml"/><Relationship Id="rId64" Type="http://schemas.openxmlformats.org/officeDocument/2006/relationships/slideLayout" Target="../slideLayouts/slideLayout346.xml"/><Relationship Id="rId69" Type="http://schemas.openxmlformats.org/officeDocument/2006/relationships/slideLayout" Target="../slideLayouts/slideLayout351.xml"/><Relationship Id="rId77" Type="http://schemas.openxmlformats.org/officeDocument/2006/relationships/slideLayout" Target="../slideLayouts/slideLayout359.xml"/><Relationship Id="rId8" Type="http://schemas.openxmlformats.org/officeDocument/2006/relationships/slideLayout" Target="../slideLayouts/slideLayout290.xml"/><Relationship Id="rId51" Type="http://schemas.openxmlformats.org/officeDocument/2006/relationships/slideLayout" Target="../slideLayouts/slideLayout333.xml"/><Relationship Id="rId72" Type="http://schemas.openxmlformats.org/officeDocument/2006/relationships/slideLayout" Target="../slideLayouts/slideLayout354.xml"/><Relationship Id="rId80" Type="http://schemas.openxmlformats.org/officeDocument/2006/relationships/tags" Target="../tags/tag57.xml"/><Relationship Id="rId3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5" Type="http://schemas.openxmlformats.org/officeDocument/2006/relationships/slideLayout" Target="../slideLayouts/slideLayout307.xml"/><Relationship Id="rId33" Type="http://schemas.openxmlformats.org/officeDocument/2006/relationships/slideLayout" Target="../slideLayouts/slideLayout315.xml"/><Relationship Id="rId38" Type="http://schemas.openxmlformats.org/officeDocument/2006/relationships/slideLayout" Target="../slideLayouts/slideLayout320.xml"/><Relationship Id="rId46" Type="http://schemas.openxmlformats.org/officeDocument/2006/relationships/slideLayout" Target="../slideLayouts/slideLayout328.xml"/><Relationship Id="rId59" Type="http://schemas.openxmlformats.org/officeDocument/2006/relationships/slideLayout" Target="../slideLayouts/slideLayout341.xml"/><Relationship Id="rId67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02.xml"/><Relationship Id="rId41" Type="http://schemas.openxmlformats.org/officeDocument/2006/relationships/slideLayout" Target="../slideLayouts/slideLayout323.xml"/><Relationship Id="rId54" Type="http://schemas.openxmlformats.org/officeDocument/2006/relationships/slideLayout" Target="../slideLayouts/slideLayout336.xml"/><Relationship Id="rId62" Type="http://schemas.openxmlformats.org/officeDocument/2006/relationships/slideLayout" Target="../slideLayouts/slideLayout344.xml"/><Relationship Id="rId70" Type="http://schemas.openxmlformats.org/officeDocument/2006/relationships/slideLayout" Target="../slideLayouts/slideLayout352.xml"/><Relationship Id="rId75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7.xml"/><Relationship Id="rId23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10.xml"/><Relationship Id="rId36" Type="http://schemas.openxmlformats.org/officeDocument/2006/relationships/slideLayout" Target="../slideLayouts/slideLayout318.xml"/><Relationship Id="rId49" Type="http://schemas.openxmlformats.org/officeDocument/2006/relationships/slideLayout" Target="../slideLayouts/slideLayout331.xml"/><Relationship Id="rId57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292.xml"/><Relationship Id="rId31" Type="http://schemas.openxmlformats.org/officeDocument/2006/relationships/slideLayout" Target="../slideLayouts/slideLayout313.xml"/><Relationship Id="rId44" Type="http://schemas.openxmlformats.org/officeDocument/2006/relationships/slideLayout" Target="../slideLayouts/slideLayout326.xml"/><Relationship Id="rId52" Type="http://schemas.openxmlformats.org/officeDocument/2006/relationships/slideLayout" Target="../slideLayouts/slideLayout334.xml"/><Relationship Id="rId60" Type="http://schemas.openxmlformats.org/officeDocument/2006/relationships/slideLayout" Target="../slideLayouts/slideLayout342.xml"/><Relationship Id="rId65" Type="http://schemas.openxmlformats.org/officeDocument/2006/relationships/slideLayout" Target="../slideLayouts/slideLayout347.xml"/><Relationship Id="rId73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360.xml"/><Relationship Id="rId81" Type="http://schemas.openxmlformats.org/officeDocument/2006/relationships/oleObject" Target="../embeddings/oleObject50.bin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300.xml"/><Relationship Id="rId39" Type="http://schemas.openxmlformats.org/officeDocument/2006/relationships/slideLayout" Target="../slideLayouts/slideLayout321.xml"/><Relationship Id="rId34" Type="http://schemas.openxmlformats.org/officeDocument/2006/relationships/slideLayout" Target="../slideLayouts/slideLayout316.xml"/><Relationship Id="rId50" Type="http://schemas.openxmlformats.org/officeDocument/2006/relationships/slideLayout" Target="../slideLayouts/slideLayout332.xml"/><Relationship Id="rId55" Type="http://schemas.openxmlformats.org/officeDocument/2006/relationships/slideLayout" Target="../slideLayouts/slideLayout337.xml"/><Relationship Id="rId76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289.xml"/><Relationship Id="rId71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311.xml"/><Relationship Id="rId24" Type="http://schemas.openxmlformats.org/officeDocument/2006/relationships/slideLayout" Target="../slideLayouts/slideLayout306.xml"/><Relationship Id="rId40" Type="http://schemas.openxmlformats.org/officeDocument/2006/relationships/slideLayout" Target="../slideLayouts/slideLayout322.xml"/><Relationship Id="rId45" Type="http://schemas.openxmlformats.org/officeDocument/2006/relationships/slideLayout" Target="../slideLayouts/slideLayout327.xml"/><Relationship Id="rId66" Type="http://schemas.openxmlformats.org/officeDocument/2006/relationships/slideLayout" Target="../slideLayouts/slideLayout34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381.xml"/><Relationship Id="rId34" Type="http://schemas.openxmlformats.org/officeDocument/2006/relationships/slideLayout" Target="../slideLayouts/slideLayout394.xml"/><Relationship Id="rId42" Type="http://schemas.openxmlformats.org/officeDocument/2006/relationships/slideLayout" Target="../slideLayouts/slideLayout402.xml"/><Relationship Id="rId47" Type="http://schemas.openxmlformats.org/officeDocument/2006/relationships/slideLayout" Target="../slideLayouts/slideLayout407.xml"/><Relationship Id="rId50" Type="http://schemas.openxmlformats.org/officeDocument/2006/relationships/slideLayout" Target="../slideLayouts/slideLayout410.xml"/><Relationship Id="rId55" Type="http://schemas.openxmlformats.org/officeDocument/2006/relationships/slideLayout" Target="../slideLayouts/slideLayout415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2.xml"/><Relationship Id="rId16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71.xml"/><Relationship Id="rId24" Type="http://schemas.openxmlformats.org/officeDocument/2006/relationships/slideLayout" Target="../slideLayouts/slideLayout384.xml"/><Relationship Id="rId32" Type="http://schemas.openxmlformats.org/officeDocument/2006/relationships/slideLayout" Target="../slideLayouts/slideLayout392.xml"/><Relationship Id="rId37" Type="http://schemas.openxmlformats.org/officeDocument/2006/relationships/slideLayout" Target="../slideLayouts/slideLayout397.xml"/><Relationship Id="rId40" Type="http://schemas.openxmlformats.org/officeDocument/2006/relationships/slideLayout" Target="../slideLayouts/slideLayout400.xml"/><Relationship Id="rId45" Type="http://schemas.openxmlformats.org/officeDocument/2006/relationships/slideLayout" Target="../slideLayouts/slideLayout405.xml"/><Relationship Id="rId53" Type="http://schemas.openxmlformats.org/officeDocument/2006/relationships/slideLayout" Target="../slideLayouts/slideLayout413.xml"/><Relationship Id="rId58" Type="http://schemas.openxmlformats.org/officeDocument/2006/relationships/slideLayout" Target="../slideLayouts/slideLayout418.xml"/><Relationship Id="rId66" Type="http://schemas.openxmlformats.org/officeDocument/2006/relationships/image" Target="../media/image46.emf"/><Relationship Id="rId5" Type="http://schemas.openxmlformats.org/officeDocument/2006/relationships/slideLayout" Target="../slideLayouts/slideLayout365.xml"/><Relationship Id="rId61" Type="http://schemas.openxmlformats.org/officeDocument/2006/relationships/slideLayout" Target="../slideLayouts/slideLayout421.xml"/><Relationship Id="rId1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74.xml"/><Relationship Id="rId22" Type="http://schemas.openxmlformats.org/officeDocument/2006/relationships/slideLayout" Target="../slideLayouts/slideLayout382.xml"/><Relationship Id="rId27" Type="http://schemas.openxmlformats.org/officeDocument/2006/relationships/slideLayout" Target="../slideLayouts/slideLayout387.xml"/><Relationship Id="rId30" Type="http://schemas.openxmlformats.org/officeDocument/2006/relationships/slideLayout" Target="../slideLayouts/slideLayout390.xml"/><Relationship Id="rId35" Type="http://schemas.openxmlformats.org/officeDocument/2006/relationships/slideLayout" Target="../slideLayouts/slideLayout395.xml"/><Relationship Id="rId43" Type="http://schemas.openxmlformats.org/officeDocument/2006/relationships/slideLayout" Target="../slideLayouts/slideLayout403.xml"/><Relationship Id="rId48" Type="http://schemas.openxmlformats.org/officeDocument/2006/relationships/slideLayout" Target="../slideLayouts/slideLayout408.xml"/><Relationship Id="rId56" Type="http://schemas.openxmlformats.org/officeDocument/2006/relationships/slideLayout" Target="../slideLayouts/slideLayout416.xml"/><Relationship Id="rId64" Type="http://schemas.openxmlformats.org/officeDocument/2006/relationships/tags" Target="../tags/tag77.xml"/><Relationship Id="rId8" Type="http://schemas.openxmlformats.org/officeDocument/2006/relationships/slideLayout" Target="../slideLayouts/slideLayout368.xml"/><Relationship Id="rId51" Type="http://schemas.openxmlformats.org/officeDocument/2006/relationships/slideLayout" Target="../slideLayouts/slideLayout411.xml"/><Relationship Id="rId3" Type="http://schemas.openxmlformats.org/officeDocument/2006/relationships/slideLayout" Target="../slideLayouts/slideLayout363.xml"/><Relationship Id="rId12" Type="http://schemas.openxmlformats.org/officeDocument/2006/relationships/slideLayout" Target="../slideLayouts/slideLayout372.xml"/><Relationship Id="rId17" Type="http://schemas.openxmlformats.org/officeDocument/2006/relationships/slideLayout" Target="../slideLayouts/slideLayout377.xml"/><Relationship Id="rId25" Type="http://schemas.openxmlformats.org/officeDocument/2006/relationships/slideLayout" Target="../slideLayouts/slideLayout385.xml"/><Relationship Id="rId33" Type="http://schemas.openxmlformats.org/officeDocument/2006/relationships/slideLayout" Target="../slideLayouts/slideLayout393.xml"/><Relationship Id="rId38" Type="http://schemas.openxmlformats.org/officeDocument/2006/relationships/slideLayout" Target="../slideLayouts/slideLayout398.xml"/><Relationship Id="rId46" Type="http://schemas.openxmlformats.org/officeDocument/2006/relationships/slideLayout" Target="../slideLayouts/slideLayout406.xml"/><Relationship Id="rId59" Type="http://schemas.openxmlformats.org/officeDocument/2006/relationships/slideLayout" Target="../slideLayouts/slideLayout419.xml"/><Relationship Id="rId20" Type="http://schemas.openxmlformats.org/officeDocument/2006/relationships/slideLayout" Target="../slideLayouts/slideLayout380.xml"/><Relationship Id="rId41" Type="http://schemas.openxmlformats.org/officeDocument/2006/relationships/slideLayout" Target="../slideLayouts/slideLayout401.xml"/><Relationship Id="rId54" Type="http://schemas.openxmlformats.org/officeDocument/2006/relationships/slideLayout" Target="../slideLayouts/slideLayout414.xml"/><Relationship Id="rId6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5" Type="http://schemas.openxmlformats.org/officeDocument/2006/relationships/slideLayout" Target="../slideLayouts/slideLayout375.xml"/><Relationship Id="rId23" Type="http://schemas.openxmlformats.org/officeDocument/2006/relationships/slideLayout" Target="../slideLayouts/slideLayout383.xml"/><Relationship Id="rId28" Type="http://schemas.openxmlformats.org/officeDocument/2006/relationships/slideLayout" Target="../slideLayouts/slideLayout388.xml"/><Relationship Id="rId36" Type="http://schemas.openxmlformats.org/officeDocument/2006/relationships/slideLayout" Target="../slideLayouts/slideLayout396.xml"/><Relationship Id="rId49" Type="http://schemas.openxmlformats.org/officeDocument/2006/relationships/slideLayout" Target="../slideLayouts/slideLayout409.xml"/><Relationship Id="rId57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91.xml"/><Relationship Id="rId44" Type="http://schemas.openxmlformats.org/officeDocument/2006/relationships/slideLayout" Target="../slideLayouts/slideLayout404.xml"/><Relationship Id="rId52" Type="http://schemas.openxmlformats.org/officeDocument/2006/relationships/slideLayout" Target="../slideLayouts/slideLayout412.xml"/><Relationship Id="rId60" Type="http://schemas.openxmlformats.org/officeDocument/2006/relationships/slideLayout" Target="../slideLayouts/slideLayout420.xml"/><Relationship Id="rId65" Type="http://schemas.openxmlformats.org/officeDocument/2006/relationships/oleObject" Target="../embeddings/oleObject61.bin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Relationship Id="rId13" Type="http://schemas.openxmlformats.org/officeDocument/2006/relationships/slideLayout" Target="../slideLayouts/slideLayout373.xml"/><Relationship Id="rId18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5.xml"/><Relationship Id="rId18" Type="http://schemas.openxmlformats.org/officeDocument/2006/relationships/slideLayout" Target="../slideLayouts/slideLayout440.xml"/><Relationship Id="rId26" Type="http://schemas.openxmlformats.org/officeDocument/2006/relationships/slideLayout" Target="../slideLayouts/slideLayout448.xml"/><Relationship Id="rId39" Type="http://schemas.openxmlformats.org/officeDocument/2006/relationships/tags" Target="../tags/tag78.xml"/><Relationship Id="rId21" Type="http://schemas.openxmlformats.org/officeDocument/2006/relationships/slideLayout" Target="../slideLayouts/slideLayout443.xml"/><Relationship Id="rId34" Type="http://schemas.openxmlformats.org/officeDocument/2006/relationships/slideLayout" Target="../slideLayouts/slideLayout456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38.xml"/><Relationship Id="rId20" Type="http://schemas.openxmlformats.org/officeDocument/2006/relationships/slideLayout" Target="../slideLayouts/slideLayout442.xml"/><Relationship Id="rId29" Type="http://schemas.openxmlformats.org/officeDocument/2006/relationships/slideLayout" Target="../slideLayouts/slideLayout451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46.xml"/><Relationship Id="rId32" Type="http://schemas.openxmlformats.org/officeDocument/2006/relationships/slideLayout" Target="../slideLayouts/slideLayout454.xml"/><Relationship Id="rId37" Type="http://schemas.openxmlformats.org/officeDocument/2006/relationships/slideLayout" Target="../slideLayouts/slideLayout459.xml"/><Relationship Id="rId40" Type="http://schemas.openxmlformats.org/officeDocument/2006/relationships/oleObject" Target="../embeddings/oleObject62.bin"/><Relationship Id="rId5" Type="http://schemas.openxmlformats.org/officeDocument/2006/relationships/slideLayout" Target="../slideLayouts/slideLayout427.xml"/><Relationship Id="rId15" Type="http://schemas.openxmlformats.org/officeDocument/2006/relationships/slideLayout" Target="../slideLayouts/slideLayout437.xml"/><Relationship Id="rId23" Type="http://schemas.openxmlformats.org/officeDocument/2006/relationships/slideLayout" Target="../slideLayouts/slideLayout445.xml"/><Relationship Id="rId28" Type="http://schemas.openxmlformats.org/officeDocument/2006/relationships/slideLayout" Target="../slideLayouts/slideLayout450.xml"/><Relationship Id="rId36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32.xml"/><Relationship Id="rId19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Relationship Id="rId22" Type="http://schemas.openxmlformats.org/officeDocument/2006/relationships/slideLayout" Target="../slideLayouts/slideLayout444.xml"/><Relationship Id="rId27" Type="http://schemas.openxmlformats.org/officeDocument/2006/relationships/slideLayout" Target="../slideLayouts/slideLayout449.xml"/><Relationship Id="rId30" Type="http://schemas.openxmlformats.org/officeDocument/2006/relationships/slideLayout" Target="../slideLayouts/slideLayout452.xml"/><Relationship Id="rId35" Type="http://schemas.openxmlformats.org/officeDocument/2006/relationships/slideLayout" Target="../slideLayouts/slideLayout457.xml"/><Relationship Id="rId8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5.xml"/><Relationship Id="rId12" Type="http://schemas.openxmlformats.org/officeDocument/2006/relationships/slideLayout" Target="../slideLayouts/slideLayout434.xml"/><Relationship Id="rId17" Type="http://schemas.openxmlformats.org/officeDocument/2006/relationships/slideLayout" Target="../slideLayouts/slideLayout439.xml"/><Relationship Id="rId25" Type="http://schemas.openxmlformats.org/officeDocument/2006/relationships/slideLayout" Target="../slideLayouts/slideLayout447.xml"/><Relationship Id="rId33" Type="http://schemas.openxmlformats.org/officeDocument/2006/relationships/slideLayout" Target="../slideLayouts/slideLayout455.xml"/><Relationship Id="rId3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1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2" imgW="382" imgH="378" progId="TCLayout.ActiveDocument.1">
                  <p:embed/>
                </p:oleObj>
              </mc:Choice>
              <mc:Fallback>
                <p:oleObj name="think-cell Slide" r:id="rId72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4473" y="6584496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03" y="6494946"/>
            <a:ext cx="552782" cy="17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A15F9-CC75-4679-B532-C307AE3FB1A5}"/>
              </a:ext>
            </a:extLst>
          </p:cNvPr>
          <p:cNvSpPr txBox="1"/>
          <p:nvPr/>
        </p:nvSpPr>
        <p:spPr>
          <a:xfrm>
            <a:off x="9337290" y="6581714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011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  <p:sldLayoutId id="2147483882" r:id="rId31"/>
    <p:sldLayoutId id="2147483883" r:id="rId32"/>
    <p:sldLayoutId id="2147483884" r:id="rId33"/>
    <p:sldLayoutId id="2147483885" r:id="rId34"/>
    <p:sldLayoutId id="2147483886" r:id="rId35"/>
    <p:sldLayoutId id="2147483887" r:id="rId36"/>
    <p:sldLayoutId id="2147483888" r:id="rId37"/>
    <p:sldLayoutId id="2147483889" r:id="rId38"/>
    <p:sldLayoutId id="2147483890" r:id="rId39"/>
    <p:sldLayoutId id="2147483891" r:id="rId40"/>
    <p:sldLayoutId id="2147483892" r:id="rId41"/>
    <p:sldLayoutId id="2147483893" r:id="rId42"/>
    <p:sldLayoutId id="2147483894" r:id="rId43"/>
    <p:sldLayoutId id="2147483895" r:id="rId44"/>
    <p:sldLayoutId id="2147483896" r:id="rId45"/>
    <p:sldLayoutId id="2147483897" r:id="rId46"/>
    <p:sldLayoutId id="2147483898" r:id="rId47"/>
    <p:sldLayoutId id="2147483899" r:id="rId48"/>
    <p:sldLayoutId id="2147483900" r:id="rId49"/>
    <p:sldLayoutId id="2147483901" r:id="rId50"/>
    <p:sldLayoutId id="2147483902" r:id="rId51"/>
    <p:sldLayoutId id="2147483903" r:id="rId52"/>
    <p:sldLayoutId id="2147483904" r:id="rId53"/>
    <p:sldLayoutId id="2147483905" r:id="rId54"/>
    <p:sldLayoutId id="2147483906" r:id="rId55"/>
    <p:sldLayoutId id="2147483907" r:id="rId56"/>
    <p:sldLayoutId id="2147483908" r:id="rId57"/>
    <p:sldLayoutId id="2147483909" r:id="rId58"/>
    <p:sldLayoutId id="2147483910" r:id="rId59"/>
    <p:sldLayoutId id="2147483911" r:id="rId60"/>
    <p:sldLayoutId id="2147483912" r:id="rId61"/>
    <p:sldLayoutId id="2147483913" r:id="rId62"/>
    <p:sldLayoutId id="2147483914" r:id="rId63"/>
    <p:sldLayoutId id="2147483915" r:id="rId64"/>
    <p:sldLayoutId id="2147483916" r:id="rId65"/>
    <p:sldLayoutId id="2147483917" r:id="rId66"/>
    <p:sldLayoutId id="2147483918" r:id="rId67"/>
    <p:sldLayoutId id="2147483919" r:id="rId68"/>
    <p:sldLayoutId id="2147483920" r:id="rId6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9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0" imgW="382" imgH="378" progId="TCLayout.ActiveDocument.1">
                  <p:embed/>
                </p:oleObj>
              </mc:Choice>
              <mc:Fallback>
                <p:oleObj name="think-cell Slide" r:id="rId80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  <p:sldLayoutId id="2147483950" r:id="rId29"/>
    <p:sldLayoutId id="2147483951" r:id="rId30"/>
    <p:sldLayoutId id="2147483952" r:id="rId31"/>
    <p:sldLayoutId id="2147483953" r:id="rId32"/>
    <p:sldLayoutId id="2147483954" r:id="rId33"/>
    <p:sldLayoutId id="2147483955" r:id="rId34"/>
    <p:sldLayoutId id="2147483956" r:id="rId35"/>
    <p:sldLayoutId id="2147483957" r:id="rId36"/>
    <p:sldLayoutId id="2147483958" r:id="rId37"/>
    <p:sldLayoutId id="2147483959" r:id="rId38"/>
    <p:sldLayoutId id="2147483960" r:id="rId39"/>
    <p:sldLayoutId id="2147483961" r:id="rId40"/>
    <p:sldLayoutId id="2147483962" r:id="rId41"/>
    <p:sldLayoutId id="2147483963" r:id="rId42"/>
    <p:sldLayoutId id="2147483964" r:id="rId43"/>
    <p:sldLayoutId id="2147483965" r:id="rId44"/>
    <p:sldLayoutId id="2147483966" r:id="rId45"/>
    <p:sldLayoutId id="2147483967" r:id="rId46"/>
    <p:sldLayoutId id="2147483968" r:id="rId47"/>
    <p:sldLayoutId id="2147483969" r:id="rId48"/>
    <p:sldLayoutId id="2147483970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  <p:sldLayoutId id="2147483986" r:id="rId65"/>
    <p:sldLayoutId id="2147483987" r:id="rId66"/>
    <p:sldLayoutId id="2147483988" r:id="rId67"/>
    <p:sldLayoutId id="2147483989" r:id="rId68"/>
    <p:sldLayoutId id="2147483990" r:id="rId69"/>
    <p:sldLayoutId id="2147483991" r:id="rId70"/>
    <p:sldLayoutId id="2147483992" r:id="rId71"/>
    <p:sldLayoutId id="2147483993" r:id="rId72"/>
    <p:sldLayoutId id="2147483994" r:id="rId73"/>
    <p:sldLayoutId id="2147483995" r:id="rId74"/>
    <p:sldLayoutId id="2147484074" r:id="rId75"/>
    <p:sldLayoutId id="2147484292" r:id="rId76"/>
    <p:sldLayoutId id="2147484293" r:id="rId7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6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7" imgW="382" imgH="378" progId="TCLayout.ActiveDocument.1">
                  <p:embed/>
                </p:oleObj>
              </mc:Choice>
              <mc:Fallback>
                <p:oleObj name="think-cell Slide" r:id="rId77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  <p:sldLayoutId id="2147484014" r:id="rId18"/>
    <p:sldLayoutId id="2147484015" r:id="rId19"/>
    <p:sldLayoutId id="2147484016" r:id="rId20"/>
    <p:sldLayoutId id="2147484017" r:id="rId21"/>
    <p:sldLayoutId id="2147484018" r:id="rId22"/>
    <p:sldLayoutId id="2147484019" r:id="rId23"/>
    <p:sldLayoutId id="2147484020" r:id="rId24"/>
    <p:sldLayoutId id="2147484021" r:id="rId25"/>
    <p:sldLayoutId id="2147484022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6" r:id="rId40"/>
    <p:sldLayoutId id="2147484037" r:id="rId41"/>
    <p:sldLayoutId id="2147484038" r:id="rId42"/>
    <p:sldLayoutId id="2147484039" r:id="rId43"/>
    <p:sldLayoutId id="2147484040" r:id="rId44"/>
    <p:sldLayoutId id="2147484041" r:id="rId45"/>
    <p:sldLayoutId id="2147484042" r:id="rId46"/>
    <p:sldLayoutId id="2147484043" r:id="rId47"/>
    <p:sldLayoutId id="2147484044" r:id="rId48"/>
    <p:sldLayoutId id="2147484045" r:id="rId49"/>
    <p:sldLayoutId id="2147484046" r:id="rId50"/>
    <p:sldLayoutId id="2147484047" r:id="rId51"/>
    <p:sldLayoutId id="2147484048" r:id="rId52"/>
    <p:sldLayoutId id="2147484049" r:id="rId53"/>
    <p:sldLayoutId id="2147484050" r:id="rId54"/>
    <p:sldLayoutId id="2147484051" r:id="rId55"/>
    <p:sldLayoutId id="2147484052" r:id="rId56"/>
    <p:sldLayoutId id="2147484053" r:id="rId57"/>
    <p:sldLayoutId id="2147484054" r:id="rId58"/>
    <p:sldLayoutId id="2147484055" r:id="rId59"/>
    <p:sldLayoutId id="2147484056" r:id="rId60"/>
    <p:sldLayoutId id="2147484057" r:id="rId61"/>
    <p:sldLayoutId id="2147484058" r:id="rId62"/>
    <p:sldLayoutId id="2147484059" r:id="rId63"/>
    <p:sldLayoutId id="2147484060" r:id="rId64"/>
    <p:sldLayoutId id="2147484061" r:id="rId65"/>
    <p:sldLayoutId id="2147484062" r:id="rId66"/>
    <p:sldLayoutId id="2147484063" r:id="rId67"/>
    <p:sldLayoutId id="2147484064" r:id="rId68"/>
    <p:sldLayoutId id="2147484065" r:id="rId69"/>
    <p:sldLayoutId id="2147484066" r:id="rId70"/>
    <p:sldLayoutId id="2147484067" r:id="rId71"/>
    <p:sldLayoutId id="2147484068" r:id="rId72"/>
    <p:sldLayoutId id="2147484069" r:id="rId73"/>
    <p:sldLayoutId id="2147484070" r:id="rId7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1E99AB-8390-466D-8814-82730D2E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195242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395" imgH="394" progId="TCLayout.ActiveDocument.1">
                  <p:embed/>
                </p:oleObj>
              </mc:Choice>
              <mc:Fallback>
                <p:oleObj name="think-cell Slide" r:id="rId6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71E99AB-8390-466D-8814-82730D2E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443094CB-54FA-487B-996F-680132A45C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  <p:sldLayoutId id="2147484099" r:id="rId19"/>
    <p:sldLayoutId id="2147484100" r:id="rId20"/>
    <p:sldLayoutId id="2147484101" r:id="rId21"/>
    <p:sldLayoutId id="2147484102" r:id="rId22"/>
    <p:sldLayoutId id="2147484103" r:id="rId23"/>
    <p:sldLayoutId id="2147484104" r:id="rId24"/>
    <p:sldLayoutId id="2147484105" r:id="rId25"/>
    <p:sldLayoutId id="2147484106" r:id="rId26"/>
    <p:sldLayoutId id="2147484107" r:id="rId27"/>
    <p:sldLayoutId id="2147484108" r:id="rId28"/>
    <p:sldLayoutId id="2147484109" r:id="rId29"/>
    <p:sldLayoutId id="2147484110" r:id="rId30"/>
    <p:sldLayoutId id="2147484111" r:id="rId31"/>
    <p:sldLayoutId id="2147484112" r:id="rId32"/>
    <p:sldLayoutId id="2147484113" r:id="rId33"/>
    <p:sldLayoutId id="2147484114" r:id="rId34"/>
    <p:sldLayoutId id="2147484115" r:id="rId35"/>
    <p:sldLayoutId id="2147484116" r:id="rId36"/>
    <p:sldLayoutId id="2147484117" r:id="rId37"/>
    <p:sldLayoutId id="2147484118" r:id="rId38"/>
    <p:sldLayoutId id="2147484119" r:id="rId39"/>
    <p:sldLayoutId id="2147484120" r:id="rId40"/>
    <p:sldLayoutId id="2147484121" r:id="rId41"/>
    <p:sldLayoutId id="2147484122" r:id="rId42"/>
    <p:sldLayoutId id="2147484123" r:id="rId43"/>
    <p:sldLayoutId id="2147484124" r:id="rId44"/>
    <p:sldLayoutId id="2147484125" r:id="rId45"/>
    <p:sldLayoutId id="2147484126" r:id="rId46"/>
    <p:sldLayoutId id="2147484127" r:id="rId47"/>
    <p:sldLayoutId id="2147484128" r:id="rId48"/>
    <p:sldLayoutId id="2147484129" r:id="rId49"/>
    <p:sldLayoutId id="2147484130" r:id="rId50"/>
    <p:sldLayoutId id="2147484131" r:id="rId51"/>
    <p:sldLayoutId id="2147484132" r:id="rId52"/>
    <p:sldLayoutId id="2147484133" r:id="rId53"/>
    <p:sldLayoutId id="2147484134" r:id="rId54"/>
    <p:sldLayoutId id="2147484135" r:id="rId55"/>
    <p:sldLayoutId id="2147484136" r:id="rId56"/>
    <p:sldLayoutId id="2147484137" r:id="rId57"/>
    <p:sldLayoutId id="2147484138" r:id="rId58"/>
    <p:sldLayoutId id="2147484139" r:id="rId59"/>
    <p:sldLayoutId id="2147484140" r:id="rId60"/>
    <p:sldLayoutId id="2147484141" r:id="rId61"/>
    <p:sldLayoutId id="2147484143" r:id="rId6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F88E937-4529-48C3-9744-49132CEE69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0"/>
            </p:custDataLst>
            <p:extLst>
              <p:ext uri="{D42A27DB-BD31-4B8C-83A1-F6EECF244321}">
                <p14:modId xmlns:p14="http://schemas.microsoft.com/office/powerpoint/2010/main" val="3300657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1" imgW="395" imgH="394" progId="TCLayout.ActiveDocument.1">
                  <p:embed/>
                </p:oleObj>
              </mc:Choice>
              <mc:Fallback>
                <p:oleObj name="think-cell Slide" r:id="rId81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F88E937-4529-48C3-9744-49132CEE6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0F8D4-780D-4C46-94A9-39370079E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494946"/>
            <a:ext cx="7543800" cy="22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958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  <p:sldLayoutId id="2147484171" r:id="rId27"/>
    <p:sldLayoutId id="2147484172" r:id="rId28"/>
    <p:sldLayoutId id="2147484173" r:id="rId29"/>
    <p:sldLayoutId id="2147484174" r:id="rId30"/>
    <p:sldLayoutId id="2147484175" r:id="rId31"/>
    <p:sldLayoutId id="2147484176" r:id="rId32"/>
    <p:sldLayoutId id="2147484177" r:id="rId33"/>
    <p:sldLayoutId id="2147484178" r:id="rId34"/>
    <p:sldLayoutId id="2147484179" r:id="rId35"/>
    <p:sldLayoutId id="2147484180" r:id="rId36"/>
    <p:sldLayoutId id="2147484181" r:id="rId37"/>
    <p:sldLayoutId id="2147484182" r:id="rId38"/>
    <p:sldLayoutId id="2147484183" r:id="rId39"/>
    <p:sldLayoutId id="2147484184" r:id="rId40"/>
    <p:sldLayoutId id="2147484185" r:id="rId41"/>
    <p:sldLayoutId id="2147484186" r:id="rId42"/>
    <p:sldLayoutId id="2147484187" r:id="rId43"/>
    <p:sldLayoutId id="2147484188" r:id="rId44"/>
    <p:sldLayoutId id="2147484189" r:id="rId45"/>
    <p:sldLayoutId id="2147484190" r:id="rId46"/>
    <p:sldLayoutId id="2147484191" r:id="rId47"/>
    <p:sldLayoutId id="2147484192" r:id="rId48"/>
    <p:sldLayoutId id="2147484193" r:id="rId49"/>
    <p:sldLayoutId id="2147484194" r:id="rId50"/>
    <p:sldLayoutId id="2147484195" r:id="rId51"/>
    <p:sldLayoutId id="2147484196" r:id="rId52"/>
    <p:sldLayoutId id="2147484197" r:id="rId53"/>
    <p:sldLayoutId id="2147484198" r:id="rId54"/>
    <p:sldLayoutId id="2147484199" r:id="rId55"/>
    <p:sldLayoutId id="2147484200" r:id="rId56"/>
    <p:sldLayoutId id="2147484201" r:id="rId57"/>
    <p:sldLayoutId id="2147484202" r:id="rId58"/>
    <p:sldLayoutId id="2147484203" r:id="rId59"/>
    <p:sldLayoutId id="2147484204" r:id="rId60"/>
    <p:sldLayoutId id="2147484205" r:id="rId61"/>
    <p:sldLayoutId id="2147484206" r:id="rId62"/>
    <p:sldLayoutId id="2147484207" r:id="rId63"/>
    <p:sldLayoutId id="2147484208" r:id="rId64"/>
    <p:sldLayoutId id="2147484209" r:id="rId65"/>
    <p:sldLayoutId id="2147484210" r:id="rId66"/>
    <p:sldLayoutId id="2147484211" r:id="rId67"/>
    <p:sldLayoutId id="2147484212" r:id="rId68"/>
    <p:sldLayoutId id="2147484213" r:id="rId69"/>
    <p:sldLayoutId id="2147484214" r:id="rId70"/>
    <p:sldLayoutId id="2147484215" r:id="rId71"/>
    <p:sldLayoutId id="2147484216" r:id="rId72"/>
    <p:sldLayoutId id="2147484217" r:id="rId73"/>
    <p:sldLayoutId id="2147484218" r:id="rId74"/>
    <p:sldLayoutId id="2147484219" r:id="rId75"/>
    <p:sldLayoutId id="2147484220" r:id="rId76"/>
    <p:sldLayoutId id="2147484221" r:id="rId77"/>
    <p:sldLayoutId id="2147484222" r:id="rId7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EC69FC-E26F-41CE-A544-A380CD7BF1D0}"/>
              </a:ext>
            </a:extLst>
          </p:cNvPr>
          <p:cNvGraphicFramePr>
            <a:graphicFrameLocks noChangeAspect="1"/>
          </p:cNvGraphicFramePr>
          <p:nvPr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2261848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395" imgH="394" progId="TCLayout.ActiveDocument.1">
                  <p:embed/>
                </p:oleObj>
              </mc:Choice>
              <mc:Fallback>
                <p:oleObj name="think-cell Slide" r:id="rId6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EC69FC-E26F-41CE-A544-A380CD7BF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7CF0D62C-B364-48C5-A934-2F757D945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  <p:sldLayoutId id="2147484242" r:id="rId18"/>
    <p:sldLayoutId id="2147484243" r:id="rId19"/>
    <p:sldLayoutId id="2147484244" r:id="rId20"/>
    <p:sldLayoutId id="2147484245" r:id="rId21"/>
    <p:sldLayoutId id="2147484246" r:id="rId22"/>
    <p:sldLayoutId id="2147484247" r:id="rId23"/>
    <p:sldLayoutId id="2147484248" r:id="rId24"/>
    <p:sldLayoutId id="2147484249" r:id="rId25"/>
    <p:sldLayoutId id="2147484250" r:id="rId26"/>
    <p:sldLayoutId id="2147484251" r:id="rId27"/>
    <p:sldLayoutId id="2147484252" r:id="rId28"/>
    <p:sldLayoutId id="2147484253" r:id="rId29"/>
    <p:sldLayoutId id="2147484254" r:id="rId30"/>
    <p:sldLayoutId id="2147484255" r:id="rId31"/>
    <p:sldLayoutId id="2147484256" r:id="rId32"/>
    <p:sldLayoutId id="2147484257" r:id="rId33"/>
    <p:sldLayoutId id="2147484258" r:id="rId34"/>
    <p:sldLayoutId id="2147484259" r:id="rId35"/>
    <p:sldLayoutId id="2147484260" r:id="rId36"/>
    <p:sldLayoutId id="2147484261" r:id="rId37"/>
    <p:sldLayoutId id="2147484262" r:id="rId38"/>
    <p:sldLayoutId id="2147484263" r:id="rId39"/>
    <p:sldLayoutId id="2147484264" r:id="rId40"/>
    <p:sldLayoutId id="2147484265" r:id="rId41"/>
    <p:sldLayoutId id="2147484266" r:id="rId42"/>
    <p:sldLayoutId id="2147484267" r:id="rId43"/>
    <p:sldLayoutId id="2147484268" r:id="rId44"/>
    <p:sldLayoutId id="2147484269" r:id="rId45"/>
    <p:sldLayoutId id="2147484270" r:id="rId46"/>
    <p:sldLayoutId id="2147484271" r:id="rId47"/>
    <p:sldLayoutId id="2147484272" r:id="rId48"/>
    <p:sldLayoutId id="2147484273" r:id="rId49"/>
    <p:sldLayoutId id="2147484274" r:id="rId50"/>
    <p:sldLayoutId id="2147484275" r:id="rId51"/>
    <p:sldLayoutId id="2147484276" r:id="rId52"/>
    <p:sldLayoutId id="2147484277" r:id="rId53"/>
    <p:sldLayoutId id="2147484278" r:id="rId54"/>
    <p:sldLayoutId id="2147484279" r:id="rId55"/>
    <p:sldLayoutId id="2147484280" r:id="rId56"/>
    <p:sldLayoutId id="2147484281" r:id="rId57"/>
    <p:sldLayoutId id="2147484282" r:id="rId58"/>
    <p:sldLayoutId id="2147484283" r:id="rId59"/>
    <p:sldLayoutId id="2147484284" r:id="rId60"/>
    <p:sldLayoutId id="2147484285" r:id="rId61"/>
    <p:sldLayoutId id="2147484286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82" imgH="378" progId="TCLayout.ActiveDocument.1">
                  <p:embed/>
                </p:oleObj>
              </mc:Choice>
              <mc:Fallback>
                <p:oleObj name="think-cell Slide" r:id="rId40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3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  <p:sldLayoutId id="2147484333" r:id="rId12"/>
    <p:sldLayoutId id="2147484334" r:id="rId13"/>
    <p:sldLayoutId id="2147484335" r:id="rId14"/>
    <p:sldLayoutId id="2147484336" r:id="rId15"/>
    <p:sldLayoutId id="2147484337" r:id="rId16"/>
    <p:sldLayoutId id="2147484338" r:id="rId17"/>
    <p:sldLayoutId id="2147484339" r:id="rId18"/>
    <p:sldLayoutId id="2147484340" r:id="rId19"/>
    <p:sldLayoutId id="2147484341" r:id="rId20"/>
    <p:sldLayoutId id="2147484342" r:id="rId21"/>
    <p:sldLayoutId id="2147484343" r:id="rId22"/>
    <p:sldLayoutId id="2147484344" r:id="rId23"/>
    <p:sldLayoutId id="2147484345" r:id="rId24"/>
    <p:sldLayoutId id="2147484346" r:id="rId25"/>
    <p:sldLayoutId id="2147484347" r:id="rId26"/>
    <p:sldLayoutId id="2147484349" r:id="rId27"/>
    <p:sldLayoutId id="2147484350" r:id="rId28"/>
    <p:sldLayoutId id="2147484351" r:id="rId29"/>
    <p:sldLayoutId id="2147484352" r:id="rId30"/>
    <p:sldLayoutId id="2147484353" r:id="rId31"/>
    <p:sldLayoutId id="2147484354" r:id="rId32"/>
    <p:sldLayoutId id="2147484355" r:id="rId33"/>
    <p:sldLayoutId id="2147484356" r:id="rId34"/>
    <p:sldLayoutId id="2147484357" r:id="rId35"/>
    <p:sldLayoutId id="2147484358" r:id="rId36"/>
    <p:sldLayoutId id="2147484359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tags" Target="../tags/tag99.xml"/><Relationship Id="rId7" Type="http://schemas.openxmlformats.org/officeDocument/2006/relationships/image" Target="../media/image72.png"/><Relationship Id="rId12" Type="http://schemas.openxmlformats.org/officeDocument/2006/relationships/chart" Target="../charts/char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notesSlide" Target="../notesSlides/notesSlide1.xml"/><Relationship Id="rId11" Type="http://schemas.openxmlformats.org/officeDocument/2006/relationships/chart" Target="../charts/chart1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75.svg"/><Relationship Id="rId4" Type="http://schemas.openxmlformats.org/officeDocument/2006/relationships/tags" Target="../tags/tag100.xml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4F3C32E-2996-82E9-BA58-6CAA76A7F47A}"/>
              </a:ext>
            </a:extLst>
          </p:cNvPr>
          <p:cNvSpPr/>
          <p:nvPr/>
        </p:nvSpPr>
        <p:spPr>
          <a:xfrm>
            <a:off x="6159458" y="1495425"/>
            <a:ext cx="5425799" cy="4749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993BC-B0BB-6A0B-0AEE-C4194BA9FB6B}"/>
              </a:ext>
            </a:extLst>
          </p:cNvPr>
          <p:cNvSpPr txBox="1"/>
          <p:nvPr/>
        </p:nvSpPr>
        <p:spPr>
          <a:xfrm>
            <a:off x="606743" y="1502045"/>
            <a:ext cx="5116699" cy="474318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t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2F82C5-E977-BB6D-B1AF-368CD94DCEC7}"/>
              </a:ext>
            </a:extLst>
          </p:cNvPr>
          <p:cNvGrpSpPr/>
          <p:nvPr/>
        </p:nvGrpSpPr>
        <p:grpSpPr>
          <a:xfrm>
            <a:off x="421261" y="1235075"/>
            <a:ext cx="9252964" cy="463550"/>
            <a:chOff x="421261" y="3711575"/>
            <a:chExt cx="9252964" cy="463550"/>
          </a:xfrm>
        </p:grpSpPr>
        <p:sp>
          <p:nvSpPr>
            <p:cNvPr id="8" name="Arrow: Pentagon 236">
              <a:extLst>
                <a:ext uri="{FF2B5EF4-FFF2-40B4-BE49-F238E27FC236}">
                  <a16:creationId xmlns:a16="http://schemas.microsoft.com/office/drawing/2014/main" id="{C336F1F4-D155-EE52-AD7E-F8FC20C05C1E}"/>
                </a:ext>
              </a:extLst>
            </p:cNvPr>
            <p:cNvSpPr/>
            <p:nvPr/>
          </p:nvSpPr>
          <p:spPr>
            <a:xfrm>
              <a:off x="851382" y="3829050"/>
              <a:ext cx="3277546" cy="257175"/>
            </a:xfrm>
            <a:prstGeom prst="homePlat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37117-25BF-133A-8192-16942B3A5006}"/>
                </a:ext>
              </a:extLst>
            </p:cNvPr>
            <p:cNvSpPr txBox="1"/>
            <p:nvPr/>
          </p:nvSpPr>
          <p:spPr>
            <a:xfrm>
              <a:off x="1002275" y="3876675"/>
              <a:ext cx="3414583" cy="169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TOW Penetration</a:t>
              </a:r>
            </a:p>
          </p:txBody>
        </p:sp>
        <p:sp>
          <p:nvSpPr>
            <p:cNvPr id="10" name="Arrow: Pentagon 236">
              <a:extLst>
                <a:ext uri="{FF2B5EF4-FFF2-40B4-BE49-F238E27FC236}">
                  <a16:creationId xmlns:a16="http://schemas.microsoft.com/office/drawing/2014/main" id="{716DEC07-B382-37CD-DEC7-ABD10FA04BB7}"/>
                </a:ext>
              </a:extLst>
            </p:cNvPr>
            <p:cNvSpPr/>
            <p:nvPr/>
          </p:nvSpPr>
          <p:spPr>
            <a:xfrm>
              <a:off x="6342904" y="3836988"/>
              <a:ext cx="3331321" cy="258763"/>
            </a:xfrm>
            <a:prstGeom prst="homePlat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CBC34A-F852-3204-DB9F-CCAAEDA4C708}"/>
                </a:ext>
              </a:extLst>
            </p:cNvPr>
            <p:cNvSpPr txBox="1"/>
            <p:nvPr/>
          </p:nvSpPr>
          <p:spPr>
            <a:xfrm>
              <a:off x="6486975" y="3881438"/>
              <a:ext cx="2844777" cy="1698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lang="en-US" sz="1100" b="1">
                  <a:solidFill>
                    <a:prstClr val="white"/>
                  </a:solidFill>
                  <a:latin typeface="+mj-lt"/>
                </a:rPr>
                <a:t>TOW vs. Non-TOW Spend</a:t>
              </a: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A73243-C8FA-7887-BE23-5A33A1015B43}"/>
                </a:ext>
              </a:extLst>
            </p:cNvPr>
            <p:cNvGrpSpPr/>
            <p:nvPr/>
          </p:nvGrpSpPr>
          <p:grpSpPr>
            <a:xfrm>
              <a:off x="421261" y="3717925"/>
              <a:ext cx="457200" cy="457200"/>
              <a:chOff x="222807" y="3330882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78AE01A-B09E-682C-F1BD-24BF5735C691}"/>
                  </a:ext>
                </a:extLst>
              </p:cNvPr>
              <p:cNvSpPr/>
              <p:nvPr/>
            </p:nvSpPr>
            <p:spPr>
              <a:xfrm>
                <a:off x="222807" y="3330882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C542DEF6-8C6A-B37F-6AA6-180BC6B2B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4247" y="3422322"/>
                <a:ext cx="274320" cy="27432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A74F84-505F-DE8C-6DF5-CE907C22AFC5}"/>
                </a:ext>
              </a:extLst>
            </p:cNvPr>
            <p:cNvGrpSpPr/>
            <p:nvPr/>
          </p:nvGrpSpPr>
          <p:grpSpPr>
            <a:xfrm>
              <a:off x="5928221" y="3711575"/>
              <a:ext cx="457200" cy="457200"/>
              <a:chOff x="5962368" y="3321356"/>
              <a:chExt cx="457200" cy="4572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D53D28-554E-002B-8769-8938A7761113}"/>
                  </a:ext>
                </a:extLst>
              </p:cNvPr>
              <p:cNvSpPr/>
              <p:nvPr/>
            </p:nvSpPr>
            <p:spPr>
              <a:xfrm>
                <a:off x="5962368" y="3321356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34A2404E-3043-D5FE-ADEC-668C4B2AD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053808" y="3412796"/>
                <a:ext cx="274320" cy="274320"/>
              </a:xfrm>
              <a:prstGeom prst="rect">
                <a:avLst/>
              </a:prstGeom>
            </p:spPr>
          </p:pic>
        </p:grpSp>
      </p:grpSp>
      <p:graphicFrame>
        <p:nvGraphicFramePr>
          <p:cNvPr id="5" name="towPenetration">
            <a:extLst>
              <a:ext uri="{FF2B5EF4-FFF2-40B4-BE49-F238E27FC236}">
                <a16:creationId xmlns:a16="http://schemas.microsoft.com/office/drawing/2014/main" id="{8AF60D54-EB00-4C61-E17C-C8704B3E0C64}"/>
              </a:ext>
            </a:extLst>
          </p:cNvPr>
          <p:cNvGraphicFramePr/>
          <p:nvPr/>
        </p:nvGraphicFramePr>
        <p:xfrm>
          <a:off x="635305" y="1830658"/>
          <a:ext cx="4993969" cy="4312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C33D015E-4E23-ADE2-1090-4AAE9FB5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71459"/>
            <a:ext cx="10953751" cy="528666"/>
          </a:xfrm>
        </p:spPr>
        <p:txBody>
          <a:bodyPr vert="horz" wrap="square"/>
          <a:lstStyle/>
          <a:p>
            <a:pPr>
              <a:lnSpc>
                <a:spcPct val="100000"/>
              </a:lnSpc>
            </a:pPr>
            <a:r>
              <a:rPr lang="en-US" dirty="0">
                <a:ea typeface="+mn-ea"/>
                <a:cs typeface="+mn-cs"/>
              </a:rPr>
              <a:t>Payment volume growth was similar relative to peers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A1481-AA53-E9B8-DB59-875F8ADA3428}"/>
              </a:ext>
            </a:extLst>
          </p:cNvPr>
          <p:cNvSpPr txBox="1"/>
          <p:nvPr/>
        </p:nvSpPr>
        <p:spPr>
          <a:xfrm>
            <a:off x="635308" y="1677988"/>
            <a:ext cx="4993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Top-of-wallet penetration declined and lagged peers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2" name="dataQuarter">
            <a:extLst>
              <a:ext uri="{FF2B5EF4-FFF2-40B4-BE49-F238E27FC236}">
                <a16:creationId xmlns:a16="http://schemas.microsoft.com/office/drawing/2014/main" id="{B31F028A-292D-E4E2-D205-BEA5B609F9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93227" y="6347573"/>
            <a:ext cx="6364224" cy="266700"/>
          </a:xfrm>
        </p:spPr>
        <p:txBody>
          <a:bodyPr anchor="t"/>
          <a:lstStyle/>
          <a:p>
            <a:r>
              <a:rPr lang="en-US" sz="700" dirty="0">
                <a:latin typeface="+mj-lt"/>
              </a:rPr>
              <a:t>Source: VisaNet, Q1 2024 - Q2 2024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A8D4C3-5DCF-DAB9-633A-3C71023489AA}"/>
              </a:ext>
            </a:extLst>
          </p:cNvPr>
          <p:cNvSpPr txBox="1"/>
          <p:nvPr/>
        </p:nvSpPr>
        <p:spPr>
          <a:xfrm>
            <a:off x="6159458" y="1720850"/>
            <a:ext cx="5425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cs typeface="Segoe UI Light" panose="020B0502040204020203" pitchFamily="34" charset="0"/>
              </a:rPr>
              <a:t>Your 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op-of-wallet cardholders spend, on average,            more per year than peers</a:t>
            </a:r>
          </a:p>
        </p:txBody>
      </p:sp>
      <p:graphicFrame>
        <p:nvGraphicFramePr>
          <p:cNvPr id="3" name="comparisonSpend">
            <a:extLst>
              <a:ext uri="{FF2B5EF4-FFF2-40B4-BE49-F238E27FC236}">
                <a16:creationId xmlns:a16="http://schemas.microsoft.com/office/drawing/2014/main" id="{39779FB6-F2C1-4FB8-9414-0C4A1D504F7C}"/>
              </a:ext>
            </a:extLst>
          </p:cNvPr>
          <p:cNvGraphicFramePr/>
          <p:nvPr/>
        </p:nvGraphicFramePr>
        <p:xfrm>
          <a:off x="6782638" y="2070101"/>
          <a:ext cx="4381082" cy="4106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DD2D78-A4FB-99F9-C621-D3A5700E41D4}"/>
              </a:ext>
            </a:extLst>
          </p:cNvPr>
          <p:cNvCxnSpPr/>
          <p:nvPr>
            <p:custDataLst>
              <p:tags r:id="rId1"/>
            </p:custDataLst>
          </p:nvPr>
        </p:nvCxnSpPr>
        <p:spPr bwMode="auto">
          <a:xfrm flipV="1">
            <a:off x="7560801" y="2164923"/>
            <a:ext cx="0" cy="1460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C4AE7-D867-61EE-410E-8CF11BFB53B9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>
            <a:off x="7560801" y="2164923"/>
            <a:ext cx="7127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C3CECB-BBF0-7260-7BCD-D35EB562856B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8273589" y="2164923"/>
            <a:ext cx="0" cy="19526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pendDiff">
            <a:extLst>
              <a:ext uri="{FF2B5EF4-FFF2-40B4-BE49-F238E27FC236}">
                <a16:creationId xmlns:a16="http://schemas.microsoft.com/office/drawing/2014/main" id="{6433BAA8-06C2-0432-12DC-953C087EDCB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7706851" y="2056973"/>
            <a:ext cx="420688" cy="215900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0375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 pitchFamily="2" charset="0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950" indent="-2809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3463" indent="-2905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Visa Dialect Regular"/>
              <a:buChar char="—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effectLst/>
              </a:rPr>
              <a:t>$272</a:t>
            </a:r>
            <a:endParaRPr lang="en-US" sz="1000" b="1" dirty="0">
              <a:sym typeface="Segoe UI Light" panose="020B0502040204020203" pitchFamily="34" charset="0"/>
            </a:endParaRPr>
          </a:p>
        </p:txBody>
      </p:sp>
      <p:sp>
        <p:nvSpPr>
          <p:cNvPr id="24" name="avgTOWSpendDiff">
            <a:extLst>
              <a:ext uri="{FF2B5EF4-FFF2-40B4-BE49-F238E27FC236}">
                <a16:creationId xmlns:a16="http://schemas.microsoft.com/office/drawing/2014/main" id="{573EA3AD-3D87-1EE6-E74B-836369DA7795}"/>
              </a:ext>
            </a:extLst>
          </p:cNvPr>
          <p:cNvSpPr txBox="1"/>
          <p:nvPr/>
        </p:nvSpPr>
        <p:spPr>
          <a:xfrm>
            <a:off x="9279993" y="1721537"/>
            <a:ext cx="536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$264</a:t>
            </a:r>
          </a:p>
        </p:txBody>
      </p:sp>
    </p:spTree>
    <p:extLst>
      <p:ext uri="{BB962C8B-B14F-4D97-AF65-F5344CB8AC3E}">
        <p14:creationId xmlns:p14="http://schemas.microsoft.com/office/powerpoint/2010/main" val="41860389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9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D9&quot; b=&quot;75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mRkuZ7etgcnoRBSA81P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bKxb6184pgYo9fDXr8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20MeB9RZwoDLlldnXEG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zaAX4LiIQepXXUzz8Ap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bKxb6184pgYo9fDXr8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20MeB9RZwoDLlldnXEG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zaAX4LiIQepXXUzz8A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.WzCQwKTwB0Wl9TPzfp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Xt6pSrip9dowp1gWJyK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gytoksbjVfBtw5FK47_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4Ta87uEIKtOpHxeg1VJ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egRd5vgPBpd5mPqeFPg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lv0UTrRGCScfCvk.NRH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70Oa09jPhFPziHg69gk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nFO_jgjksJvTt6..64q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U5M9in51gYeihaBAuuH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R3JK0G9IvaMiXVDv3ok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rMrm9NiGPcmmoupil_b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roP1DOob9CzM0ig05wAA"/>
</p:tagLst>
</file>

<file path=ppt/theme/theme1.xml><?xml version="1.0" encoding="utf-8"?>
<a:theme xmlns:a="http://schemas.openxmlformats.org/drawingml/2006/main" name="VCA 2021 Theme_v2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 2021 Theme_v2" id="{5BA965BF-D64E-4C64-A27A-B1BB2BC19090}" vid="{1E9A1527-EB27-4C78-BEBE-03FAC353A79D}"/>
    </a:ext>
  </a:extLst>
</a:theme>
</file>

<file path=ppt/theme/theme2.xml><?xml version="1.0" encoding="utf-8"?>
<a:theme xmlns:a="http://schemas.openxmlformats.org/drawingml/2006/main" name="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3.xml><?xml version="1.0" encoding="utf-8"?>
<a:theme xmlns:a="http://schemas.openxmlformats.org/drawingml/2006/main" name="1_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4.xml><?xml version="1.0" encoding="utf-8"?>
<a:theme xmlns:a="http://schemas.openxmlformats.org/drawingml/2006/main" name="5_Visa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86DFE2CD-86D2-4CAB-BFC0-3EDC025F3DA2}" vid="{8ABF057F-1332-4D09-A6E5-2B672FF0E9FD}"/>
    </a:ext>
  </a:extLst>
</a:theme>
</file>

<file path=ppt/theme/theme5.xml><?xml version="1.0" encoding="utf-8"?>
<a:theme xmlns:a="http://schemas.openxmlformats.org/drawingml/2006/main" name="Visa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_16x9_Template_vF  -  Read-Only" id="{BD85E8B3-0F52-48C3-B087-ABB471C347C4}" vid="{32D1E4F5-30D8-4703-B977-3B98B181F459}"/>
    </a:ext>
  </a:extLst>
</a:theme>
</file>

<file path=ppt/theme/theme6.xml><?xml version="1.0" encoding="utf-8"?>
<a:theme xmlns:a="http://schemas.openxmlformats.org/drawingml/2006/main" name="VCA 2021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 2021 Theme" id="{9CF2215E-6E42-4E36-8D4C-37077EB3CC3A}" vid="{64891992-BC6F-46AB-8740-B9083C966EA7}"/>
    </a:ext>
  </a:extLst>
</a:theme>
</file>

<file path=ppt/theme/theme7.xml><?xml version="1.0" encoding="utf-8"?>
<a:theme xmlns:a="http://schemas.openxmlformats.org/drawingml/2006/main" name="2_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11c1625-d45f-4cae-993b-a7c42bc816ea" xsi:nil="true"/>
    <SharedWithUsers xmlns="474538fb-c54f-410b-8eb8-cedc76cc4ead">
      <UserInfo>
        <DisplayName>Mack, Susan</DisplayName>
        <AccountId>345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F698197ECBB459E7DE073A6AA6D20" ma:contentTypeVersion="10" ma:contentTypeDescription="Create a new document." ma:contentTypeScope="" ma:versionID="9e9a8b5b0da978717f429eeabaeeb892">
  <xsd:schema xmlns:xsd="http://www.w3.org/2001/XMLSchema" xmlns:xs="http://www.w3.org/2001/XMLSchema" xmlns:p="http://schemas.microsoft.com/office/2006/metadata/properties" xmlns:ns2="c11c1625-d45f-4cae-993b-a7c42bc816ea" xmlns:ns3="474538fb-c54f-410b-8eb8-cedc76cc4ead" targetNamespace="http://schemas.microsoft.com/office/2006/metadata/properties" ma:root="true" ma:fieldsID="9dfea52d56185defca41d7213aa5541e" ns2:_="" ns3:_="">
    <xsd:import namespace="c11c1625-d45f-4cae-993b-a7c42bc816ea"/>
    <xsd:import namespace="474538fb-c54f-410b-8eb8-cedc76cc4e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c1625-d45f-4cae-993b-a7c42bc816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538fb-c54f-410b-8eb8-cedc76cc4e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76AC06-BF2D-4DDA-A560-A591004DC3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C8AA66-70AB-40FC-86FA-2EE026014853}">
  <ds:schemaRefs>
    <ds:schemaRef ds:uri="http://schemas.microsoft.com/office/2006/metadata/properties"/>
    <ds:schemaRef ds:uri="474538fb-c54f-410b-8eb8-cedc76cc4ead"/>
    <ds:schemaRef ds:uri="http://www.w3.org/XML/1998/namespace"/>
    <ds:schemaRef ds:uri="c11c1625-d45f-4cae-993b-a7c42bc816ea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9E5AA9-1C6E-4505-8E76-272650FC1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1c1625-d45f-4cae-993b-a7c42bc816ea"/>
    <ds:schemaRef ds:uri="474538fb-c54f-410b-8eb8-cedc76cc4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19904</TotalTime>
  <Words>48</Words>
  <Application>Microsoft Macintosh PowerPoint</Application>
  <PresentationFormat>Widescreen</PresentationFormat>
  <Paragraphs>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8" baseType="lpstr">
      <vt:lpstr>Arial</vt:lpstr>
      <vt:lpstr>Calibri</vt:lpstr>
      <vt:lpstr>Segoe UI</vt:lpstr>
      <vt:lpstr>Segoe UI </vt:lpstr>
      <vt:lpstr>Segoe UI Light</vt:lpstr>
      <vt:lpstr>Segoe UI Semibold</vt:lpstr>
      <vt:lpstr>Visa Dialect Medium</vt:lpstr>
      <vt:lpstr>Visa Dialect Regular</vt:lpstr>
      <vt:lpstr>Visa Dialect Semibold</vt:lpstr>
      <vt:lpstr>VCA 2021 Theme_v2</vt:lpstr>
      <vt:lpstr>Visa Master Theme</vt:lpstr>
      <vt:lpstr>1_Visa Master Theme</vt:lpstr>
      <vt:lpstr>5_Visa Theme</vt:lpstr>
      <vt:lpstr>Visa Theme</vt:lpstr>
      <vt:lpstr>VCA 2021 Theme</vt:lpstr>
      <vt:lpstr>2_Visa Master Theme</vt:lpstr>
      <vt:lpstr>think-cell Slide</vt:lpstr>
      <vt:lpstr>Payment volume growth was similar relative to peers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Gassman, Robert</dc:creator>
  <cp:keywords/>
  <cp:lastModifiedBy>Lalit Gupta</cp:lastModifiedBy>
  <cp:revision>59</cp:revision>
  <dcterms:created xsi:type="dcterms:W3CDTF">2022-01-06T18:41:35Z</dcterms:created>
  <dcterms:modified xsi:type="dcterms:W3CDTF">2024-08-16T05:59:33Z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f89cb5-682d-4be4-b0e0-739c9b4a93d4_Enabled">
    <vt:lpwstr>true</vt:lpwstr>
  </property>
  <property fmtid="{D5CDD505-2E9C-101B-9397-08002B2CF9AE}" pid="3" name="MSIP_Label_a0f89cb5-682d-4be4-b0e0-739c9b4a93d4_SetDate">
    <vt:lpwstr>2022-01-06T18:41:35Z</vt:lpwstr>
  </property>
  <property fmtid="{D5CDD505-2E9C-101B-9397-08002B2CF9AE}" pid="4" name="MSIP_Label_a0f89cb5-682d-4be4-b0e0-739c9b4a93d4_Method">
    <vt:lpwstr>Standard</vt:lpwstr>
  </property>
  <property fmtid="{D5CDD505-2E9C-101B-9397-08002B2CF9AE}" pid="5" name="MSIP_Label_a0f89cb5-682d-4be4-b0e0-739c9b4a93d4_Name">
    <vt:lpwstr>Not Classified</vt:lpwstr>
  </property>
  <property fmtid="{D5CDD505-2E9C-101B-9397-08002B2CF9AE}" pid="6" name="MSIP_Label_a0f89cb5-682d-4be4-b0e0-739c9b4a93d4_SiteId">
    <vt:lpwstr>38305e12-e15d-4ee8-88b9-c4db1c477d76</vt:lpwstr>
  </property>
  <property fmtid="{D5CDD505-2E9C-101B-9397-08002B2CF9AE}" pid="7" name="MSIP_Label_a0f89cb5-682d-4be4-b0e0-739c9b4a93d4_ActionId">
    <vt:lpwstr>430a313a-7f64-4e1e-ae8f-0d7d4848b1ed</vt:lpwstr>
  </property>
  <property fmtid="{D5CDD505-2E9C-101B-9397-08002B2CF9AE}" pid="8" name="MSIP_Label_a0f89cb5-682d-4be4-b0e0-739c9b4a93d4_ContentBits">
    <vt:lpwstr>0</vt:lpwstr>
  </property>
  <property fmtid="{D5CDD505-2E9C-101B-9397-08002B2CF9AE}" pid="9" name="ContentTypeId">
    <vt:lpwstr>0x010100C91F698197ECBB459E7DE073A6AA6D20</vt:lpwstr>
  </property>
  <property fmtid="{D5CDD505-2E9C-101B-9397-08002B2CF9AE}" pid="10" name="TaxKeyword">
    <vt:lpwstr/>
  </property>
  <property fmtid="{D5CDD505-2E9C-101B-9397-08002B2CF9AE}" pid="11" name="MediaServiceImageTags">
    <vt:lpwstr/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SharedWithUsers">
    <vt:lpwstr>637;#Reyes, Vincent;#1465;#Akella, Chirag</vt:lpwstr>
  </property>
</Properties>
</file>